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0" r:id="rId2"/>
    <p:sldId id="256" r:id="rId3"/>
    <p:sldId id="257" r:id="rId4"/>
    <p:sldId id="258" r:id="rId5"/>
    <p:sldId id="259" r:id="rId6"/>
    <p:sldId id="261" r:id="rId7"/>
    <p:sldId id="262" r:id="rId8"/>
    <p:sldId id="263" r:id="rId9"/>
    <p:sldId id="264" r:id="rId10"/>
    <p:sldId id="265" r:id="rId11"/>
    <p:sldId id="281"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94151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527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3067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30274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572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8321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209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8839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966999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4885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91624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535378F-B459-44D5-8E0B-09D012A925F2}" type="datetimeFigureOut">
              <a:rPr lang="it-IT" smtClean="0"/>
              <a:t>17/06/2015</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5296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535378F-B459-44D5-8E0B-09D012A925F2}" type="datetimeFigureOut">
              <a:rPr lang="it-IT" smtClean="0"/>
              <a:t>17/06/2015</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59034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5378F-B459-44D5-8E0B-09D012A925F2}" type="datetimeFigureOut">
              <a:rPr lang="it-IT" smtClean="0"/>
              <a:t>17/06/2015</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403390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4835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26309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35378F-B459-44D5-8E0B-09D012A925F2}" type="datetimeFigureOut">
              <a:rPr lang="it-IT" smtClean="0"/>
              <a:t>17/06/2015</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F9D151-1BCF-4DD5-A2E5-FE25BF9904BF}" type="slidenum">
              <a:rPr lang="it-IT" smtClean="0"/>
              <a:t>‹N›</a:t>
            </a:fld>
            <a:endParaRPr lang="it-IT"/>
          </a:p>
        </p:txBody>
      </p:sp>
    </p:spTree>
    <p:extLst>
      <p:ext uri="{BB962C8B-B14F-4D97-AF65-F5344CB8AC3E}">
        <p14:creationId xmlns:p14="http://schemas.microsoft.com/office/powerpoint/2010/main" val="31712844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203622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0316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4167295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9888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1993202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783254334"/>
              </p:ext>
            </p:extLst>
          </p:nvPr>
        </p:nvGraphicFramePr>
        <p:xfrm>
          <a:off x="2408350" y="1519708"/>
          <a:ext cx="8912180" cy="4790939"/>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Protocollo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 4.4 e superiori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52614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err="1" smtClean="0"/>
              <a:t>application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566460522"/>
              </p:ext>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2581004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4" name="Segnaposto contenuto 3"/>
          <p:cNvPicPr>
            <a:picLocks noGrp="1"/>
          </p:cNvPicPr>
          <p:nvPr>
            <p:ph idx="1"/>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27" b="23188"/>
          <a:stretch/>
        </p:blipFill>
        <p:spPr>
          <a:xfrm>
            <a:off x="3773510" y="1146219"/>
            <a:ext cx="5821251" cy="5527462"/>
          </a:xfrm>
          <a:prstGeom prst="rect">
            <a:avLst/>
          </a:prstGeom>
        </p:spPr>
      </p:pic>
    </p:spTree>
    <p:extLst>
      <p:ext uri="{BB962C8B-B14F-4D97-AF65-F5344CB8AC3E}">
        <p14:creationId xmlns:p14="http://schemas.microsoft.com/office/powerpoint/2010/main" val="2203187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109155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366438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124135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102733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3329787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2593162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4037085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1877708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2501144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3543244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ext uri="{D42A27DB-BD31-4B8C-83A1-F6EECF244321}">
                <p14:modId xmlns:p14="http://schemas.microsoft.com/office/powerpoint/2010/main" val="1847711818"/>
              </p:ext>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580047" y="250623"/>
            <a:ext cx="8911687" cy="1280890"/>
          </a:xfrm>
        </p:spPr>
        <p:txBody>
          <a:bodyPr/>
          <a:lstStyle/>
          <a:p>
            <a:endParaRPr lang="it-IT" dirty="0"/>
          </a:p>
        </p:txBody>
      </p:sp>
    </p:spTree>
    <p:extLst>
      <p:ext uri="{BB962C8B-B14F-4D97-AF65-F5344CB8AC3E}">
        <p14:creationId xmlns:p14="http://schemas.microsoft.com/office/powerpoint/2010/main" val="2346297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231725108"/>
              </p:ext>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690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148957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49137346"/>
              </p:ext>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4036089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9874218"/>
              </p:ext>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449811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726736582"/>
              </p:ext>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82196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955035972"/>
              </p:ext>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3620808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TotalTime>
  <Words>553</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MS Mincho</vt:lpstr>
      <vt:lpstr>Arial</vt:lpstr>
      <vt:lpstr>Calibri</vt:lpstr>
      <vt:lpstr>Century Gothic</vt:lpstr>
      <vt:lpstr>Times New Roman</vt:lpstr>
      <vt:lpstr>Wingdings 3</vt:lpstr>
      <vt:lpstr>Filo</vt:lpstr>
      <vt:lpstr>Introduzione e obiettivi</vt:lpstr>
      <vt:lpstr>Documento di Vision</vt:lpstr>
      <vt:lpstr>Presentazione standard di PowerPoint</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di Vision</dc:title>
  <dc:creator>alberto benini</dc:creator>
  <cp:lastModifiedBy>alberto benini</cp:lastModifiedBy>
  <cp:revision>6</cp:revision>
  <dcterms:created xsi:type="dcterms:W3CDTF">2015-06-17T15:50:46Z</dcterms:created>
  <dcterms:modified xsi:type="dcterms:W3CDTF">2015-06-17T16:42:34Z</dcterms:modified>
</cp:coreProperties>
</file>