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2CD1-4BEE-44D3-A416-474A59BF5B8D}" type="datetimeFigureOut">
              <a:rPr lang="it-IT" smtClean="0"/>
              <a:t>17/06/2015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40E6-B962-46B4-AD1B-6F5CE1D0A5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26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2CD1-4BEE-44D3-A416-474A59BF5B8D}" type="datetimeFigureOut">
              <a:rPr lang="it-IT" smtClean="0"/>
              <a:t>17/06/2015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40E6-B962-46B4-AD1B-6F5CE1D0A5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7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mtClean="0">
                <a:solidFill>
                  <a:srgbClr val="2E5369"/>
                </a:solidFill>
                <a:latin typeface="Candara" panose="020E0502030303020204" pitchFamily="34" charset="0"/>
              </a:rPr>
              <a:t>Ingegneria del Software</a:t>
            </a:r>
            <a:br>
              <a:rPr lang="it-IT" smtClean="0">
                <a:solidFill>
                  <a:srgbClr val="2E5369"/>
                </a:solidFill>
                <a:latin typeface="Candara" panose="020E0502030303020204" pitchFamily="34" charset="0"/>
              </a:rPr>
            </a:br>
            <a:r>
              <a:rPr lang="it-IT" smtClean="0">
                <a:solidFill>
                  <a:srgbClr val="2E5369"/>
                </a:solidFill>
                <a:latin typeface="Candara" panose="020E0502030303020204" pitchFamily="34" charset="0"/>
              </a:rPr>
              <a:t>2014/2015</a:t>
            </a:r>
            <a:endParaRPr lang="it-IT" dirty="0">
              <a:solidFill>
                <a:srgbClr val="2E5369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0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mtClean="0">
                <a:solidFill>
                  <a:srgbClr val="2E5369"/>
                </a:solidFill>
                <a:latin typeface="Candara" panose="020E0502030303020204" pitchFamily="34" charset="0"/>
              </a:rPr>
              <a:t>Gestione</a:t>
            </a:r>
            <a:r>
              <a:rPr lang="it-IT" smtClean="0">
                <a:latin typeface="Candara" panose="020E0502030303020204" pitchFamily="34" charset="0"/>
              </a:rPr>
              <a:t> </a:t>
            </a:r>
            <a:r>
              <a:rPr lang="it-IT" smtClean="0">
                <a:solidFill>
                  <a:srgbClr val="2E5369"/>
                </a:solidFill>
                <a:latin typeface="Candara" panose="020E0502030303020204" pitchFamily="34" charset="0"/>
              </a:rPr>
              <a:t>dei rischi</a:t>
            </a:r>
            <a:endParaRPr lang="it-IT" dirty="0">
              <a:solidFill>
                <a:srgbClr val="2E5369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1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2800" i="1" smtClean="0">
                <a:solidFill>
                  <a:srgbClr val="2E5369"/>
                </a:solidFill>
              </a:rPr>
              <a:t>Un esempio di rischio: R02</a:t>
            </a:r>
            <a:endParaRPr lang="it-IT" sz="2800" i="1" dirty="0">
              <a:solidFill>
                <a:srgbClr val="2E5369"/>
              </a:solidFill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solidFill>
                  <a:srgbClr val="2E5369"/>
                </a:solidFill>
              </a:rPr>
              <a:t>Uso del Riuso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0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solidFill>
                  <a:srgbClr val="2E5369"/>
                </a:solidFill>
              </a:rPr>
              <a:t>Diagramma delle sequenze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3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solidFill>
                  <a:srgbClr val="2E5369"/>
                </a:solidFill>
              </a:rPr>
              <a:t>Principi SOLID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1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solidFill>
                  <a:srgbClr val="2E5369"/>
                </a:solidFill>
              </a:rPr>
              <a:t>Test: come sono stati pianificati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solidFill>
                  <a:srgbClr val="2E5369"/>
                </a:solidFill>
              </a:rPr>
              <a:t>Test: come sono stati effettuati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3" name="Immagin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0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Tema di Office</vt:lpstr>
      <vt:lpstr>Ingegneria del Software 2014/2015</vt:lpstr>
      <vt:lpstr>Gestione dei rischi</vt:lpstr>
      <vt:lpstr>Un esempio di rischio: R02</vt:lpstr>
      <vt:lpstr>Uso del Riuso</vt:lpstr>
      <vt:lpstr>Diagramma delle sequenze</vt:lpstr>
      <vt:lpstr>Principi SOLID</vt:lpstr>
      <vt:lpstr>Test: come sono stati pianificati</vt:lpstr>
      <vt:lpstr>Test: come sono stati effettuati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 2014/2015</dc:title>
  <dc:creator>Paolo Vucinic</dc:creator>
  <cp:lastModifiedBy>Paolo Vucinic</cp:lastModifiedBy>
  <cp:revision>1</cp:revision>
  <dcterms:created xsi:type="dcterms:W3CDTF">2015-06-17T16:45:28Z</dcterms:created>
  <dcterms:modified xsi:type="dcterms:W3CDTF">2015-06-17T16:45:28Z</dcterms:modified>
</cp:coreProperties>
</file>