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271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5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7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067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74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72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9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3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85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24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9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3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9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35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378F-B459-44D5-8E0B-09D012A925F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F9D151-1BCF-4DD5-A2E5-FE25BF9904B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2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/>
          </p:nvPr>
        </p:nvSpPr>
        <p:spPr>
          <a:xfrm>
            <a:off x="1858852" y="2737476"/>
            <a:ext cx="9144000" cy="2387600"/>
          </a:xfrm>
        </p:spPr>
        <p:txBody>
          <a:bodyPr/>
          <a:lstStyle/>
          <a:p>
            <a:pPr algn="ctr"/>
            <a:r>
              <a:rPr lang="it-IT" dirty="0" smtClean="0"/>
              <a:t>Project Plan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7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smtClean="0"/>
              <a:t>WBS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2257425"/>
            <a:ext cx="4711700" cy="3530600"/>
          </a:xfrm>
        </p:spPr>
      </p:pic>
    </p:spTree>
    <p:extLst>
      <p:ext uri="{BB962C8B-B14F-4D97-AF65-F5344CB8AC3E}">
        <p14:creationId xmlns:p14="http://schemas.microsoft.com/office/powerpoint/2010/main" val="23462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err="1" smtClean="0"/>
              <a:t>Obs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06710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Team</a:t>
                      </a:r>
                      <a:r>
                        <a:rPr lang="it-IT" baseline="0" dirty="0" smtClean="0"/>
                        <a:t> Documentazione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Team</a:t>
                      </a:r>
                      <a:r>
                        <a:rPr lang="it-IT" baseline="0" dirty="0" smtClean="0"/>
                        <a:t> Sviluppo Web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Team sviluppo Mobile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Team di test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Federico Parezzan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Leonardo Piccoli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Federico Parezzan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Federico Parezzan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Alberto Benini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Paolo </a:t>
                      </a:r>
                      <a:r>
                        <a:rPr lang="it-IT" dirty="0" err="1" smtClean="0"/>
                        <a:t>Vucinic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Alberto Benini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Leonardo Piccoli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Leonardo Piccoli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Alberto Benini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Paolo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Vucinic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Paolo </a:t>
                      </a:r>
                      <a:r>
                        <a:rPr lang="it-IT" dirty="0" err="1" smtClean="0"/>
                        <a:t>Vucinic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smtClean="0"/>
              <a:t>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350336"/>
            <a:ext cx="8915400" cy="3344778"/>
          </a:xfrm>
        </p:spPr>
      </p:pic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smtClean="0"/>
              <a:t>Diagramma dei package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0855"/>
            <a:ext cx="8220827" cy="4932497"/>
          </a:xfrm>
        </p:spPr>
      </p:pic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smtClean="0"/>
              <a:t>Diagramma </a:t>
            </a:r>
            <a:r>
              <a:rPr lang="it-IT" dirty="0" smtClean="0"/>
              <a:t>delle classi</a:t>
            </a:r>
            <a:endParaRPr lang="it-IT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65" y="1587061"/>
            <a:ext cx="6469316" cy="4804035"/>
          </a:xfrm>
        </p:spPr>
      </p:pic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smtClean="0"/>
              <a:t>Design Pattern</a:t>
            </a:r>
            <a:endParaRPr lang="it-IT" dirty="0"/>
          </a:p>
        </p:txBody>
      </p:sp>
      <p:graphicFrame>
        <p:nvGraphicFramePr>
          <p:cNvPr id="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02726"/>
              </p:ext>
            </p:extLst>
          </p:nvPr>
        </p:nvGraphicFramePr>
        <p:xfrm>
          <a:off x="2589213" y="21336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Neptune</a:t>
                      </a:r>
                      <a:r>
                        <a:rPr lang="it-IT" baseline="0" dirty="0" err="1" smtClean="0"/>
                        <a:t>Rescue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Singleton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Connessioni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Segnaposto contenut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261796"/>
              </p:ext>
            </p:extLst>
          </p:nvPr>
        </p:nvGraphicFramePr>
        <p:xfrm>
          <a:off x="2589213" y="3078121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TitanicAssistance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Singleton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Tree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Observer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MainActivity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Iterator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Tree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Memento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Memento,</a:t>
                      </a:r>
                      <a:r>
                        <a:rPr lang="it-IT" baseline="0" dirty="0" smtClean="0"/>
                        <a:t> Originator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2438380" y="649869"/>
            <a:ext cx="8911687" cy="1280890"/>
          </a:xfrm>
        </p:spPr>
        <p:txBody>
          <a:bodyPr/>
          <a:lstStyle/>
          <a:p>
            <a:r>
              <a:rPr lang="it-IT" dirty="0" smtClean="0"/>
              <a:t>Design Pattern</a:t>
            </a:r>
            <a:endParaRPr lang="it-IT" dirty="0"/>
          </a:p>
        </p:txBody>
      </p:sp>
      <p:graphicFrame>
        <p:nvGraphicFramePr>
          <p:cNvPr id="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593499"/>
              </p:ext>
            </p:extLst>
          </p:nvPr>
        </p:nvGraphicFramePr>
        <p:xfrm>
          <a:off x="1603360" y="1886764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Neptune</a:t>
                      </a:r>
                      <a:r>
                        <a:rPr lang="it-IT" baseline="0" dirty="0" err="1" smtClean="0"/>
                        <a:t>Rescue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Singleton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Connessioni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Segnaposto contenut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69911"/>
              </p:ext>
            </p:extLst>
          </p:nvPr>
        </p:nvGraphicFramePr>
        <p:xfrm>
          <a:off x="1603360" y="2831285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TitanicAssistance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Singleton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Tree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Observer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MainActivity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Iterator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Tree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Memento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Memento,</a:t>
                      </a:r>
                      <a:r>
                        <a:rPr lang="it-IT" baseline="0" dirty="0" smtClean="0"/>
                        <a:t> Originator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40" y="4844555"/>
            <a:ext cx="6019800" cy="5969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71" y="1452748"/>
            <a:ext cx="5321300" cy="15748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40" y="5600525"/>
            <a:ext cx="8864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82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Filo</vt:lpstr>
      <vt:lpstr>Project Plan</vt:lpstr>
      <vt:lpstr>WBS</vt:lpstr>
      <vt:lpstr>Obs</vt:lpstr>
      <vt:lpstr>RAM</vt:lpstr>
      <vt:lpstr>Diagramma dei package</vt:lpstr>
      <vt:lpstr>Diagramma delle classi</vt:lpstr>
      <vt:lpstr>Design Pattern</vt:lpstr>
      <vt:lpstr>Design Pattern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di Vision</dc:title>
  <dc:creator>alberto benini</dc:creator>
  <cp:lastModifiedBy>Federico Parezzan</cp:lastModifiedBy>
  <cp:revision>24</cp:revision>
  <dcterms:created xsi:type="dcterms:W3CDTF">2015-06-17T15:50:46Z</dcterms:created>
  <dcterms:modified xsi:type="dcterms:W3CDTF">2015-06-19T15:08:56Z</dcterms:modified>
</cp:coreProperties>
</file>