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0" r:id="rId2"/>
    <p:sldId id="256" r:id="rId3"/>
    <p:sldId id="257" r:id="rId4"/>
    <p:sldId id="258" r:id="rId5"/>
    <p:sldId id="259" r:id="rId6"/>
    <p:sldId id="261" r:id="rId7"/>
    <p:sldId id="262" r:id="rId8"/>
    <p:sldId id="263" r:id="rId9"/>
    <p:sldId id="264" r:id="rId10"/>
    <p:sldId id="265" r:id="rId11"/>
    <p:sldId id="281" r:id="rId12"/>
    <p:sldId id="267" r:id="rId13"/>
    <p:sldId id="268" r:id="rId14"/>
    <p:sldId id="269" r:id="rId15"/>
    <p:sldId id="270" r:id="rId16"/>
    <p:sldId id="271" r:id="rId17"/>
    <p:sldId id="272" r:id="rId18"/>
    <p:sldId id="282" r:id="rId19"/>
    <p:sldId id="273" r:id="rId20"/>
    <p:sldId id="274"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9415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527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306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18/06/2015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3027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18/06/2015</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72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18/06/2015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832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209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8839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96699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18/06/2015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488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535378F-B459-44D5-8E0B-09D012A925F2}" type="datetimeFigureOut">
              <a:rPr lang="it-IT" smtClean="0"/>
              <a:t>18/06/2015</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9162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535378F-B459-44D5-8E0B-09D012A925F2}" type="datetimeFigureOut">
              <a:rPr lang="it-IT" smtClean="0"/>
              <a:t>18/06/2015</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5296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535378F-B459-44D5-8E0B-09D012A925F2}" type="datetimeFigureOut">
              <a:rPr lang="it-IT" smtClean="0"/>
              <a:t>18/06/2015</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5903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5378F-B459-44D5-8E0B-09D012A925F2}" type="datetimeFigureOut">
              <a:rPr lang="it-IT" smtClean="0"/>
              <a:t>18/06/2015</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40339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18/06/2015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48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18/06/2015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26309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35378F-B459-44D5-8E0B-09D012A925F2}" type="datetimeFigureOut">
              <a:rPr lang="it-IT" smtClean="0"/>
              <a:t>18/06/2015</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F9D151-1BCF-4DD5-A2E5-FE25BF9904BF}" type="slidenum">
              <a:rPr lang="it-IT" smtClean="0"/>
              <a:t>‹N›</a:t>
            </a:fld>
            <a:endParaRPr lang="it-IT"/>
          </a:p>
        </p:txBody>
      </p:sp>
    </p:spTree>
    <p:extLst>
      <p:ext uri="{BB962C8B-B14F-4D97-AF65-F5344CB8AC3E}">
        <p14:creationId xmlns:p14="http://schemas.microsoft.com/office/powerpoint/2010/main" val="31712844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203622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031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4167295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988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1993202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783254334"/>
              </p:ext>
            </p:extLst>
          </p:nvPr>
        </p:nvGraphicFramePr>
        <p:xfrm>
          <a:off x="2408350" y="1519708"/>
          <a:ext cx="8912180" cy="4790939"/>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Protocollo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 4.4 e superiori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261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66460522"/>
              </p:ext>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258100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4" name="Segnaposto contenuto 3"/>
          <p:cNvPicPr>
            <a:picLocks noGrp="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27" b="23188"/>
          <a:stretch/>
        </p:blipFill>
        <p:spPr>
          <a:xfrm>
            <a:off x="3773510" y="1146219"/>
            <a:ext cx="5821251" cy="5527462"/>
          </a:xfrm>
          <a:prstGeom prst="rect">
            <a:avLst/>
          </a:prstGeom>
        </p:spPr>
      </p:pic>
    </p:spTree>
    <p:extLst>
      <p:ext uri="{BB962C8B-B14F-4D97-AF65-F5344CB8AC3E}">
        <p14:creationId xmlns:p14="http://schemas.microsoft.com/office/powerpoint/2010/main" val="220318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endParaRPr lang="it-IT" dirty="0" smtClean="0"/>
          </a:p>
          <a:p>
            <a:r>
              <a:rPr lang="it-IT" dirty="0" smtClean="0"/>
              <a:t>Robustezza</a:t>
            </a:r>
            <a:endParaRPr lang="it-IT" dirty="0" smtClean="0"/>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1091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237689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4" name="Segnaposto contenuto 3"/>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3804" y="2021982"/>
            <a:ext cx="8796269" cy="2897747"/>
          </a:xfrm>
          <a:prstGeom prst="rect">
            <a:avLst/>
          </a:prstGeom>
        </p:spPr>
      </p:pic>
    </p:spTree>
    <p:extLst>
      <p:ext uri="{BB962C8B-B14F-4D97-AF65-F5344CB8AC3E}">
        <p14:creationId xmlns:p14="http://schemas.microsoft.com/office/powerpoint/2010/main" val="366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102733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12413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a:t>
            </a:r>
            <a:r>
              <a:rPr lang="it-IT" dirty="0" err="1" smtClean="0"/>
              <a:t>admin</a:t>
            </a:r>
            <a:endParaRPr lang="it-IT" dirty="0"/>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Tree>
    <p:extLst>
      <p:ext uri="{BB962C8B-B14F-4D97-AF65-F5344CB8AC3E}">
        <p14:creationId xmlns:p14="http://schemas.microsoft.com/office/powerpoint/2010/main" val="3329787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2593162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037085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1877708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250114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1847711818"/>
              </p:ext>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234629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231725108"/>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690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14895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49137346"/>
              </p:ext>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403608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9874218"/>
              </p:ext>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44981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26736582"/>
              </p:ext>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8219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55035972"/>
              </p:ext>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3620808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586</Words>
  <Application>Microsoft Office PowerPoint</Application>
  <PresentationFormat>Widescreen</PresentationFormat>
  <Paragraphs>127</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MS Mincho</vt:lpstr>
      <vt:lpstr>Arial</vt:lpstr>
      <vt:lpstr>Calibri</vt:lpstr>
      <vt:lpstr>Century Gothic</vt:lpstr>
      <vt:lpstr>Times New Roman</vt:lpstr>
      <vt:lpstr>Wingdings 3</vt:lpstr>
      <vt:lpstr>Filo</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di Vision</dc:title>
  <dc:creator>alberto benini</dc:creator>
  <cp:lastModifiedBy>alberto benini</cp:lastModifiedBy>
  <cp:revision>10</cp:revision>
  <dcterms:created xsi:type="dcterms:W3CDTF">2015-06-17T15:50:46Z</dcterms:created>
  <dcterms:modified xsi:type="dcterms:W3CDTF">2015-06-18T08:02:04Z</dcterms:modified>
</cp:coreProperties>
</file>