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015"/>
  </p:normalViewPr>
  <p:slideViewPr>
    <p:cSldViewPr snapToGrid="0">
      <p:cViewPr varScale="1">
        <p:scale>
          <a:sx n="136" d="100"/>
          <a:sy n="136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F4084-A4B7-4B2A-8AAF-D80C18798AEE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7BFC-0969-45D7-89B6-47486172837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7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1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2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3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9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4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5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6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3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7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4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8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2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897CB-D228-44B5-BAAF-434DEECAC5E2}" type="slidenum">
              <a:rPr lang="it-IT" smtClean="0">
                <a:solidFill>
                  <a:prstClr val="black"/>
                </a:solidFill>
              </a:rPr>
              <a:pPr/>
              <a:t>9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7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1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16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00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6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6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50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7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82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0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3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0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31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0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7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6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45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20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6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0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4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4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F91F-62D1-4DD1-B2B6-4F1A4E656A44}" type="datetimeFigureOut">
              <a:rPr lang="it-IT" smtClean="0"/>
              <a:t>03/04/16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4F79D-2404-4076-AFEE-726DC421BD1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8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49C97-AE69-4B6D-879F-38625A66BC5E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03/04/16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39EA-6AE0-45F5-9BB8-13E2B7DC4D24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‹n.›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8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2" y="3979147"/>
            <a:ext cx="11699238" cy="287885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73683" y="680243"/>
            <a:ext cx="10111991" cy="2387600"/>
          </a:xfrm>
        </p:spPr>
        <p:txBody>
          <a:bodyPr>
            <a:noAutofit/>
          </a:bodyPr>
          <a:lstStyle/>
          <a:p>
            <a: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r>
              <a:rPr lang="it-IT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br>
              <a:rPr lang="it-IT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it-IT" sz="7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for </a:t>
            </a:r>
            <a:r>
              <a:rPr lang="it-IT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DreamSpark</a:t>
            </a:r>
            <a:endParaRPr lang="it-IT" sz="7200" dirty="0">
              <a:solidFill>
                <a:schemeClr val="bg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2461844" y="6132057"/>
            <a:ext cx="93550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4000" dirty="0">
                <a:solidFill>
                  <a:srgbClr val="0080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 Cloud Computing per gli studenti!</a:t>
            </a:r>
            <a:endParaRPr lang="it-IT" sz="4000" dirty="0">
              <a:solidFill>
                <a:srgbClr val="008033"/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5" y="1056831"/>
            <a:ext cx="896069" cy="89759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09" y="431460"/>
            <a:ext cx="2370691" cy="32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it-IT" dirty="0" smtClean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for DreamSpark</a:t>
            </a:r>
            <a:endParaRPr lang="it-IT" dirty="0">
              <a:solidFill>
                <a:srgbClr val="45ACE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Accesso alla piattaforma di Cloud Computing di Microsoft totalmente gratis per tutti gli studenti</a:t>
            </a:r>
          </a:p>
          <a:p>
            <a:pPr lvl="1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Attraverso DreamSpark.com</a:t>
            </a:r>
          </a:p>
          <a:p>
            <a:pPr lvl="1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Registrazione senza carta di credito</a:t>
            </a:r>
          </a:p>
          <a:p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Al momento l’offerta include:</a:t>
            </a:r>
          </a:p>
          <a:p>
            <a:pPr lvl="1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</a:t>
            </a:r>
          </a:p>
          <a:p>
            <a:pPr lvl="1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 MySQL di </a:t>
            </a:r>
            <a:r>
              <a:rPr lang="it-IT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ClearDB</a:t>
            </a:r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 </a:t>
            </a:r>
            <a:r>
              <a:rPr lang="it-IT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 Online</a:t>
            </a:r>
          </a:p>
          <a:p>
            <a:pPr lvl="1"/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51" y="2960771"/>
            <a:ext cx="4943055" cy="308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DreamSpark.com</a:t>
            </a:r>
            <a:endParaRPr lang="it-IT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384"/>
          </a:xfrm>
        </p:spPr>
        <p:txBody>
          <a:bodyPr>
            <a:noAutofit/>
          </a:bodyPr>
          <a:lstStyle/>
          <a:p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Oltre </a:t>
            </a:r>
            <a:r>
              <a:rPr lang="it-IT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Azure for DreamSpark </a:t>
            </a:r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tanto altro software e risorse gratuite per tutti gli studenti, tra cui:</a:t>
            </a:r>
          </a:p>
          <a:p>
            <a:pPr lvl="1"/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  <a:p>
            <a:pPr lvl="1"/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Windows Server</a:t>
            </a:r>
          </a:p>
          <a:p>
            <a:pPr lvl="1"/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Xamarin for Students</a:t>
            </a:r>
          </a:p>
          <a:p>
            <a:pPr lvl="1"/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Account sviluppatore Windows</a:t>
            </a:r>
          </a:p>
          <a:p>
            <a:pPr lvl="1"/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Registrazione con account Microsoft</a:t>
            </a:r>
          </a:p>
          <a:p>
            <a:r>
              <a:rPr lang="it-IT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Verifica status studente annuale tramite:</a:t>
            </a:r>
          </a:p>
          <a:p>
            <a:pPr lvl="1"/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ink di verifica inviato a email accademica </a:t>
            </a:r>
            <a:r>
              <a:rPr lang="it-IT" sz="2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oppure</a:t>
            </a:r>
          </a:p>
          <a:p>
            <a:pPr lvl="1"/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Codice di verifica ottenibile tramite DreamSpark Premium della propria Università </a:t>
            </a:r>
            <a:r>
              <a:rPr lang="it-IT" sz="20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oppure</a:t>
            </a:r>
          </a:p>
          <a:p>
            <a:pPr lvl="1"/>
            <a:r>
              <a:rPr lang="it-I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Codice di verifica fornito da Microsoft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</p:spTree>
    <p:extLst>
      <p:ext uri="{BB962C8B-B14F-4D97-AF65-F5344CB8AC3E}">
        <p14:creationId xmlns:p14="http://schemas.microsoft.com/office/powerpoint/2010/main" val="2495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DreamSpark.com vs DreamSpark Premium</a:t>
            </a:r>
            <a:endParaRPr lang="it-IT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48247" y="1868992"/>
            <a:ext cx="5090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DreamSpark.com</a:t>
            </a:r>
          </a:p>
          <a:p>
            <a:endParaRPr lang="it-IT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Tutti gli studenti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Unico Software Center globale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Accesso tramite email universitaria o codice di verifica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per lo sviluppo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sviluppatore Windows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ED7D31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Azure for DreamSpark!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263473" y="1868992"/>
            <a:ext cx="50903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DreamSpark Premium</a:t>
            </a:r>
          </a:p>
          <a:p>
            <a:endParaRPr lang="it-IT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Solo studenti STEM, non presente in tutte le Università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Center della propria Università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Accesso gestito dalla propria Università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per lo sviluppo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E’ possibile attivare anche DreamSpark.com</a:t>
            </a:r>
          </a:p>
        </p:txBody>
      </p:sp>
    </p:spTree>
    <p:extLst>
      <p:ext uri="{BB962C8B-B14F-4D97-AF65-F5344CB8AC3E}">
        <p14:creationId xmlns:p14="http://schemas.microsoft.com/office/powerpoint/2010/main" val="102351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Attivare Microsoft Azure for DreamSpark</a:t>
            </a:r>
            <a:endParaRPr lang="it-IT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Se non se ne dispone creare un account DreamSpark.com</a:t>
            </a:r>
          </a:p>
          <a:p>
            <a:pPr marL="971550" lvl="1" indent="-514350">
              <a:buFont typeface="+mj-lt"/>
              <a:buAutoNum type="alphaLcParenR"/>
            </a:pPr>
            <a:r>
              <a:rPr lang="it-IT" dirty="0" smtClean="0"/>
              <a:t>aka.ms/</a:t>
            </a:r>
            <a:r>
              <a:rPr lang="it-IT" dirty="0" err="1" smtClean="0"/>
              <a:t>joinds</a:t>
            </a:r>
            <a:endParaRPr lang="it-IT" dirty="0" smtClean="0"/>
          </a:p>
          <a:p>
            <a:pPr marL="971550" lvl="1" indent="-514350">
              <a:buFont typeface="+mj-lt"/>
              <a:buAutoNum type="alphaLcParenR"/>
            </a:pPr>
            <a:r>
              <a:rPr lang="it-IT" dirty="0" smtClean="0"/>
              <a:t>Accedere con un account Microsoft o crearne uno</a:t>
            </a:r>
          </a:p>
          <a:p>
            <a:pPr marL="971550" lvl="1" indent="-514350">
              <a:buFont typeface="+mj-lt"/>
              <a:buAutoNum type="alphaLcParenR"/>
            </a:pPr>
            <a:r>
              <a:rPr lang="it-IT" dirty="0" smtClean="0"/>
              <a:t>Completare </a:t>
            </a:r>
            <a:r>
              <a:rPr lang="it-IT" dirty="0"/>
              <a:t>i dati richiesti e </a:t>
            </a:r>
            <a:r>
              <a:rPr lang="it-IT" dirty="0" smtClean="0"/>
              <a:t>premere «Continua </a:t>
            </a:r>
            <a:r>
              <a:rPr lang="it-IT" dirty="0"/>
              <a:t>a </a:t>
            </a:r>
            <a:r>
              <a:rPr lang="it-IT" dirty="0" smtClean="0"/>
              <a:t>verificare»</a:t>
            </a:r>
          </a:p>
          <a:p>
            <a:pPr marL="971550" lvl="1" indent="-514350">
              <a:buFont typeface="+mj-lt"/>
              <a:buAutoNum type="alphaLcParenR"/>
            </a:pPr>
            <a:r>
              <a:rPr lang="it-IT" dirty="0" smtClean="0"/>
              <a:t>Utilizzare uno dei metodi proposti per verificare lo status accademico: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it-IT" dirty="0" smtClean="0"/>
              <a:t>«Dispongo di un account di posta elettronica della scuola» </a:t>
            </a:r>
            <a:r>
              <a:rPr lang="it-IT" i="1" dirty="0" smtClean="0"/>
              <a:t>oppure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it-IT" dirty="0" smtClean="0"/>
              <a:t>«Dispongo </a:t>
            </a:r>
            <a:r>
              <a:rPr lang="it-IT" dirty="0"/>
              <a:t>di un codice di </a:t>
            </a:r>
            <a:r>
              <a:rPr lang="it-IT" dirty="0" smtClean="0"/>
              <a:t>verifica»</a:t>
            </a:r>
          </a:p>
          <a:p>
            <a:pPr marL="971550" lvl="1" indent="-514350">
              <a:buFont typeface="+mj-lt"/>
              <a:buAutoNum type="alphaLcParenR"/>
            </a:pPr>
            <a:r>
              <a:rPr lang="it-IT" dirty="0" smtClean="0"/>
              <a:t>Fare click su «Verifica» e poi su «Continua»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Se l’account DreamSpark.com è scaduto procedere con la verifica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 smtClean="0"/>
          </a:p>
          <a:p>
            <a:pPr marL="1428750" lvl="2" indent="-514350">
              <a:buFont typeface="+mj-lt"/>
              <a:buAutoNum type="alphaLcParenR"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</p:spTree>
    <p:extLst>
      <p:ext uri="{BB962C8B-B14F-4D97-AF65-F5344CB8AC3E}">
        <p14:creationId xmlns:p14="http://schemas.microsoft.com/office/powerpoint/2010/main" val="1330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Attivare Microsoft Azure for DreamSpark</a:t>
            </a:r>
            <a:endParaRPr lang="it-IT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it-IT" dirty="0" smtClean="0"/>
              <a:t>Registrare un account Microsoft Azure for DreamSpark</a:t>
            </a:r>
          </a:p>
          <a:p>
            <a:pPr marL="971550" lvl="1" indent="-514350">
              <a:buFont typeface="+mj-lt"/>
              <a:buAutoNum type="alphaLcParenR"/>
            </a:pPr>
            <a:r>
              <a:rPr lang="it-IT" dirty="0" smtClean="0"/>
              <a:t>aka.ms/azure4dreamspark</a:t>
            </a:r>
          </a:p>
          <a:p>
            <a:pPr marL="971550" lvl="1" indent="-514350">
              <a:buFont typeface="+mj-lt"/>
              <a:buAutoNum type="alphaLcParenR"/>
            </a:pPr>
            <a:r>
              <a:rPr lang="it-IT" dirty="0" smtClean="0"/>
              <a:t>Fare click su «Registrazione» e seguire la procedura indicata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 smtClean="0"/>
          </a:p>
          <a:p>
            <a:pPr marL="1428750" lvl="2" indent="-514350">
              <a:buFont typeface="+mj-lt"/>
              <a:buAutoNum type="alphaLcParenR"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29" y="3119702"/>
            <a:ext cx="4776974" cy="3738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82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7" y="2629570"/>
            <a:ext cx="4048935" cy="3235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Attivare Microsoft Azure for DreamSpark</a:t>
            </a:r>
            <a:endParaRPr lang="it-IT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it-IT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Attendere la creazione dell’account </a:t>
            </a:r>
            <a:r>
              <a:rPr lang="it-IT" sz="2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Azure for DreamSpark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 smtClean="0"/>
          </a:p>
          <a:p>
            <a:pPr marL="1428750" lvl="2" indent="-514350">
              <a:buFont typeface="+mj-lt"/>
              <a:buAutoNum type="alphaLcParenR"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54" y="2418997"/>
            <a:ext cx="4048935" cy="3164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07" y="1929404"/>
            <a:ext cx="5521879" cy="4383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Benvenuto in Microsoft Azure</a:t>
            </a:r>
            <a:endParaRPr lang="it-IT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75657" y="1471611"/>
            <a:ext cx="3908806" cy="417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http://portal.azure.com</a:t>
            </a:r>
            <a:endParaRPr lang="it-IT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</p:spTree>
    <p:extLst>
      <p:ext uri="{BB962C8B-B14F-4D97-AF65-F5344CB8AC3E}">
        <p14:creationId xmlns:p14="http://schemas.microsoft.com/office/powerpoint/2010/main" val="41438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917784"/>
            <a:ext cx="10515600" cy="3764748"/>
          </a:xfrm>
        </p:spPr>
        <p:txBody>
          <a:bodyPr>
            <a:noAutofit/>
          </a:bodyPr>
          <a:lstStyle/>
          <a:p>
            <a:pPr algn="ctr"/>
            <a:r>
              <a:rPr lang="it-IT" sz="16600" dirty="0" smtClean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it-IT" sz="16600" dirty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7141029" y="6176963"/>
            <a:ext cx="469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45ACE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aka.ms/azure4dreamspark</a:t>
            </a:r>
          </a:p>
        </p:txBody>
      </p:sp>
    </p:spTree>
    <p:extLst>
      <p:ext uri="{BB962C8B-B14F-4D97-AF65-F5344CB8AC3E}">
        <p14:creationId xmlns:p14="http://schemas.microsoft.com/office/powerpoint/2010/main" val="5985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329</Words>
  <Application>Microsoft Macintosh PowerPoint</Application>
  <PresentationFormat>Widescreen</PresentationFormat>
  <Paragraphs>77</Paragraphs>
  <Slides>9</Slides>
  <Notes>9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Tema di Office</vt:lpstr>
      <vt:lpstr>1_Tema di Office</vt:lpstr>
      <vt:lpstr>Microsoft Azure              for DreamSpark</vt:lpstr>
      <vt:lpstr>Microsoft Azure for DreamSpark</vt:lpstr>
      <vt:lpstr>DreamSpark.com</vt:lpstr>
      <vt:lpstr>DreamSpark.com vs DreamSpark Premium</vt:lpstr>
      <vt:lpstr>Attivare Microsoft Azure for DreamSpark</vt:lpstr>
      <vt:lpstr>Attivare Microsoft Azure for DreamSpark</vt:lpstr>
      <vt:lpstr>Attivare Microsoft Azure for DreamSpark</vt:lpstr>
      <vt:lpstr>Benvenuto in Microsoft Azure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for DreamSpark</dc:title>
  <dc:creator>Innocenzo Sansone</dc:creator>
  <cp:lastModifiedBy>Federico Parezzan</cp:lastModifiedBy>
  <cp:revision>3</cp:revision>
  <dcterms:created xsi:type="dcterms:W3CDTF">2015-10-06T11:30:45Z</dcterms:created>
  <dcterms:modified xsi:type="dcterms:W3CDTF">2016-04-03T21:13:44Z</dcterms:modified>
</cp:coreProperties>
</file>