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  <p:sldMasterId id="2147483813" r:id="rId2"/>
    <p:sldMasterId id="2147483888" r:id="rId3"/>
    <p:sldMasterId id="2147483978" r:id="rId4"/>
    <p:sldMasterId id="2147483996" r:id="rId5"/>
  </p:sldMasterIdLst>
  <p:sldIdLst>
    <p:sldId id="256" r:id="rId6"/>
    <p:sldId id="260" r:id="rId7"/>
    <p:sldId id="257" r:id="rId8"/>
    <p:sldId id="258" r:id="rId9"/>
    <p:sldId id="25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2A944-EBC5-40A3-A1AC-7B543E7610D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6DABE14-547B-49A6-8C3C-7A7C298B034C}">
      <dgm:prSet phldrT="[Testo]"/>
      <dgm:spPr/>
      <dgm:t>
        <a:bodyPr/>
        <a:lstStyle/>
        <a:p>
          <a:r>
            <a:rPr lang="it-IT" dirty="0" err="1" smtClean="0"/>
            <a:t>Azure</a:t>
          </a:r>
          <a:endParaRPr lang="it-IT" dirty="0"/>
        </a:p>
      </dgm:t>
    </dgm:pt>
    <dgm:pt modelId="{2E503E20-C4BA-465C-8D76-A8ABC4FD2068}" type="parTrans" cxnId="{FBC0A236-FB0F-4ED9-8DF2-5100993B172D}">
      <dgm:prSet/>
      <dgm:spPr/>
      <dgm:t>
        <a:bodyPr/>
        <a:lstStyle/>
        <a:p>
          <a:endParaRPr lang="it-IT"/>
        </a:p>
      </dgm:t>
    </dgm:pt>
    <dgm:pt modelId="{412E1550-7376-419B-83A9-B4FF119D2CE9}" type="sibTrans" cxnId="{FBC0A236-FB0F-4ED9-8DF2-5100993B172D}">
      <dgm:prSet/>
      <dgm:spPr/>
      <dgm:t>
        <a:bodyPr/>
        <a:lstStyle/>
        <a:p>
          <a:endParaRPr lang="it-IT"/>
        </a:p>
      </dgm:t>
    </dgm:pt>
    <dgm:pt modelId="{37685DAA-5C8D-41B4-AD0C-982594800A29}">
      <dgm:prSet phldrT="[Testo]"/>
      <dgm:spPr/>
      <dgm:t>
        <a:bodyPr/>
        <a:lstStyle/>
        <a:p>
          <a:r>
            <a:rPr lang="it-IT" dirty="0" smtClean="0"/>
            <a:t>HTML</a:t>
          </a:r>
          <a:endParaRPr lang="it-IT" dirty="0"/>
        </a:p>
      </dgm:t>
    </dgm:pt>
    <dgm:pt modelId="{57D62C51-ABA5-4166-A5AA-83C6D728A447}" type="parTrans" cxnId="{4AC15EEB-7BFF-45CB-8704-DC7E8B23C4D1}">
      <dgm:prSet/>
      <dgm:spPr/>
      <dgm:t>
        <a:bodyPr/>
        <a:lstStyle/>
        <a:p>
          <a:endParaRPr lang="it-IT"/>
        </a:p>
      </dgm:t>
    </dgm:pt>
    <dgm:pt modelId="{CD71CCB3-403D-442D-A1C9-C386EC80B94E}" type="sibTrans" cxnId="{4AC15EEB-7BFF-45CB-8704-DC7E8B23C4D1}">
      <dgm:prSet/>
      <dgm:spPr/>
      <dgm:t>
        <a:bodyPr/>
        <a:lstStyle/>
        <a:p>
          <a:endParaRPr lang="it-IT"/>
        </a:p>
      </dgm:t>
    </dgm:pt>
    <dgm:pt modelId="{B76C6BAD-053B-4613-999F-DF15B14BB309}">
      <dgm:prSet phldrT="[Testo]"/>
      <dgm:spPr/>
      <dgm:t>
        <a:bodyPr/>
        <a:lstStyle/>
        <a:p>
          <a:r>
            <a:rPr lang="it-IT" dirty="0" err="1" smtClean="0"/>
            <a:t>Javascript</a:t>
          </a:r>
          <a:endParaRPr lang="it-IT" dirty="0"/>
        </a:p>
      </dgm:t>
    </dgm:pt>
    <dgm:pt modelId="{94DDA79F-25F5-4BF5-A34D-4C2282E0FF57}" type="parTrans" cxnId="{19F1AC08-B221-4651-89B5-75078E4862EA}">
      <dgm:prSet/>
      <dgm:spPr/>
      <dgm:t>
        <a:bodyPr/>
        <a:lstStyle/>
        <a:p>
          <a:endParaRPr lang="it-IT"/>
        </a:p>
      </dgm:t>
    </dgm:pt>
    <dgm:pt modelId="{F8E10FBD-CE0F-4447-9CA1-51947BA9EC1F}" type="sibTrans" cxnId="{19F1AC08-B221-4651-89B5-75078E4862EA}">
      <dgm:prSet/>
      <dgm:spPr/>
      <dgm:t>
        <a:bodyPr/>
        <a:lstStyle/>
        <a:p>
          <a:endParaRPr lang="it-IT"/>
        </a:p>
      </dgm:t>
    </dgm:pt>
    <dgm:pt modelId="{77C9B3E0-51FD-47D1-830E-72C21F298D1A}">
      <dgm:prSet phldrT="[Testo]"/>
      <dgm:spPr/>
      <dgm:t>
        <a:bodyPr/>
        <a:lstStyle/>
        <a:p>
          <a:r>
            <a:rPr lang="it-IT" dirty="0" smtClean="0"/>
            <a:t>PHP</a:t>
          </a:r>
          <a:endParaRPr lang="it-IT" dirty="0"/>
        </a:p>
      </dgm:t>
    </dgm:pt>
    <dgm:pt modelId="{C97EC87D-DC30-4D29-80C7-E18A77366134}" type="parTrans" cxnId="{4C2E5283-ACFF-4929-9D2B-817486E4BD19}">
      <dgm:prSet/>
      <dgm:spPr/>
      <dgm:t>
        <a:bodyPr/>
        <a:lstStyle/>
        <a:p>
          <a:endParaRPr lang="it-IT"/>
        </a:p>
      </dgm:t>
    </dgm:pt>
    <dgm:pt modelId="{604CB4A9-930C-4504-9144-C303D5D842BC}" type="sibTrans" cxnId="{4C2E5283-ACFF-4929-9D2B-817486E4BD19}">
      <dgm:prSet/>
      <dgm:spPr/>
      <dgm:t>
        <a:bodyPr/>
        <a:lstStyle/>
        <a:p>
          <a:endParaRPr lang="it-IT"/>
        </a:p>
      </dgm:t>
    </dgm:pt>
    <dgm:pt modelId="{548F32C5-FC4C-48A3-99C4-E0802B9BAB71}" type="pres">
      <dgm:prSet presAssocID="{2F72A944-EBC5-40A3-A1AC-7B543E7610D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5CA93025-BD8D-4803-AA1F-C685310D32FC}" type="pres">
      <dgm:prSet presAssocID="{16DABE14-547B-49A6-8C3C-7A7C298B034C}" presName="root1" presStyleCnt="0"/>
      <dgm:spPr/>
    </dgm:pt>
    <dgm:pt modelId="{A2AB6B1F-FABF-4BBE-8682-0B0056912FF5}" type="pres">
      <dgm:prSet presAssocID="{16DABE14-547B-49A6-8C3C-7A7C298B034C}" presName="LevelOneTextNode" presStyleLbl="node0" presStyleIdx="0" presStyleCnt="1" custScaleY="697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2929A1E-B7C5-42B4-81C8-B9149BFD35AB}" type="pres">
      <dgm:prSet presAssocID="{16DABE14-547B-49A6-8C3C-7A7C298B034C}" presName="level2hierChild" presStyleCnt="0"/>
      <dgm:spPr/>
    </dgm:pt>
    <dgm:pt modelId="{163432CB-A288-413B-B36D-10CBC5FF9C28}" type="pres">
      <dgm:prSet presAssocID="{57D62C51-ABA5-4166-A5AA-83C6D728A447}" presName="conn2-1" presStyleLbl="parChTrans1D2" presStyleIdx="0" presStyleCnt="3"/>
      <dgm:spPr/>
      <dgm:t>
        <a:bodyPr/>
        <a:lstStyle/>
        <a:p>
          <a:endParaRPr lang="it-IT"/>
        </a:p>
      </dgm:t>
    </dgm:pt>
    <dgm:pt modelId="{1740F340-B36C-4B68-B71B-252285875559}" type="pres">
      <dgm:prSet presAssocID="{57D62C51-ABA5-4166-A5AA-83C6D728A447}" presName="connTx" presStyleLbl="parChTrans1D2" presStyleIdx="0" presStyleCnt="3"/>
      <dgm:spPr/>
      <dgm:t>
        <a:bodyPr/>
        <a:lstStyle/>
        <a:p>
          <a:endParaRPr lang="it-IT"/>
        </a:p>
      </dgm:t>
    </dgm:pt>
    <dgm:pt modelId="{23F39BD2-8EA7-4A3F-8AF5-680D39DBD77C}" type="pres">
      <dgm:prSet presAssocID="{37685DAA-5C8D-41B4-AD0C-982594800A29}" presName="root2" presStyleCnt="0"/>
      <dgm:spPr/>
    </dgm:pt>
    <dgm:pt modelId="{8AB64022-6C49-4AE8-82D4-BCD00B440E8E}" type="pres">
      <dgm:prSet presAssocID="{37685DAA-5C8D-41B4-AD0C-982594800A2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96220ED-0C80-4DF1-A61F-B6A0EDF678C0}" type="pres">
      <dgm:prSet presAssocID="{37685DAA-5C8D-41B4-AD0C-982594800A29}" presName="level3hierChild" presStyleCnt="0"/>
      <dgm:spPr/>
    </dgm:pt>
    <dgm:pt modelId="{40D98A3C-D7E6-44C0-BCB7-B24C1BAFEFA5}" type="pres">
      <dgm:prSet presAssocID="{94DDA79F-25F5-4BF5-A34D-4C2282E0FF57}" presName="conn2-1" presStyleLbl="parChTrans1D2" presStyleIdx="1" presStyleCnt="3"/>
      <dgm:spPr/>
      <dgm:t>
        <a:bodyPr/>
        <a:lstStyle/>
        <a:p>
          <a:endParaRPr lang="it-IT"/>
        </a:p>
      </dgm:t>
    </dgm:pt>
    <dgm:pt modelId="{976068A4-C94A-462E-9E73-07EAA5013170}" type="pres">
      <dgm:prSet presAssocID="{94DDA79F-25F5-4BF5-A34D-4C2282E0FF57}" presName="connTx" presStyleLbl="parChTrans1D2" presStyleIdx="1" presStyleCnt="3"/>
      <dgm:spPr/>
      <dgm:t>
        <a:bodyPr/>
        <a:lstStyle/>
        <a:p>
          <a:endParaRPr lang="it-IT"/>
        </a:p>
      </dgm:t>
    </dgm:pt>
    <dgm:pt modelId="{D49D544D-5167-4259-A8F0-50D6FB7F751C}" type="pres">
      <dgm:prSet presAssocID="{B76C6BAD-053B-4613-999F-DF15B14BB309}" presName="root2" presStyleCnt="0"/>
      <dgm:spPr/>
    </dgm:pt>
    <dgm:pt modelId="{5F0FE452-4521-4AF9-994D-8F334C660DB2}" type="pres">
      <dgm:prSet presAssocID="{B76C6BAD-053B-4613-999F-DF15B14BB30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B962D21-6773-484D-A0C0-E4A7DD5853DE}" type="pres">
      <dgm:prSet presAssocID="{B76C6BAD-053B-4613-999F-DF15B14BB309}" presName="level3hierChild" presStyleCnt="0"/>
      <dgm:spPr/>
    </dgm:pt>
    <dgm:pt modelId="{2F0755D6-B512-4C0D-A78F-0557DBB6CB4E}" type="pres">
      <dgm:prSet presAssocID="{C97EC87D-DC30-4D29-80C7-E18A77366134}" presName="conn2-1" presStyleLbl="parChTrans1D2" presStyleIdx="2" presStyleCnt="3"/>
      <dgm:spPr/>
      <dgm:t>
        <a:bodyPr/>
        <a:lstStyle/>
        <a:p>
          <a:endParaRPr lang="it-IT"/>
        </a:p>
      </dgm:t>
    </dgm:pt>
    <dgm:pt modelId="{FB82F191-FAE1-4B97-8FA8-F253831CB0BA}" type="pres">
      <dgm:prSet presAssocID="{C97EC87D-DC30-4D29-80C7-E18A77366134}" presName="connTx" presStyleLbl="parChTrans1D2" presStyleIdx="2" presStyleCnt="3"/>
      <dgm:spPr/>
      <dgm:t>
        <a:bodyPr/>
        <a:lstStyle/>
        <a:p>
          <a:endParaRPr lang="it-IT"/>
        </a:p>
      </dgm:t>
    </dgm:pt>
    <dgm:pt modelId="{A19FE170-6733-4E65-82B5-5C6EE33221D8}" type="pres">
      <dgm:prSet presAssocID="{77C9B3E0-51FD-47D1-830E-72C21F298D1A}" presName="root2" presStyleCnt="0"/>
      <dgm:spPr/>
    </dgm:pt>
    <dgm:pt modelId="{943F4923-3AF3-4EBD-96C9-5D3D969B4E62}" type="pres">
      <dgm:prSet presAssocID="{77C9B3E0-51FD-47D1-830E-72C21F298D1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BAE89E7-0D41-4222-8C6D-F5BBD99E68D4}" type="pres">
      <dgm:prSet presAssocID="{77C9B3E0-51FD-47D1-830E-72C21F298D1A}" presName="level3hierChild" presStyleCnt="0"/>
      <dgm:spPr/>
    </dgm:pt>
  </dgm:ptLst>
  <dgm:cxnLst>
    <dgm:cxn modelId="{EAB78BAE-BE5F-4544-8CCE-0B5D6C7B385B}" type="presOf" srcId="{16DABE14-547B-49A6-8C3C-7A7C298B034C}" destId="{A2AB6B1F-FABF-4BBE-8682-0B0056912FF5}" srcOrd="0" destOrd="0" presId="urn:microsoft.com/office/officeart/2008/layout/HorizontalMultiLevelHierarchy"/>
    <dgm:cxn modelId="{20A0C83F-1C50-4D75-A421-F1A556F02A7D}" type="presOf" srcId="{57D62C51-ABA5-4166-A5AA-83C6D728A447}" destId="{1740F340-B36C-4B68-B71B-252285875559}" srcOrd="1" destOrd="0" presId="urn:microsoft.com/office/officeart/2008/layout/HorizontalMultiLevelHierarchy"/>
    <dgm:cxn modelId="{38FCDD90-0252-43BF-8DB5-448D1B0DEB35}" type="presOf" srcId="{C97EC87D-DC30-4D29-80C7-E18A77366134}" destId="{2F0755D6-B512-4C0D-A78F-0557DBB6CB4E}" srcOrd="0" destOrd="0" presId="urn:microsoft.com/office/officeart/2008/layout/HorizontalMultiLevelHierarchy"/>
    <dgm:cxn modelId="{FC3452B0-7C62-4640-A5BF-ABC634314889}" type="presOf" srcId="{57D62C51-ABA5-4166-A5AA-83C6D728A447}" destId="{163432CB-A288-413B-B36D-10CBC5FF9C28}" srcOrd="0" destOrd="0" presId="urn:microsoft.com/office/officeart/2008/layout/HorizontalMultiLevelHierarchy"/>
    <dgm:cxn modelId="{4AC15EEB-7BFF-45CB-8704-DC7E8B23C4D1}" srcId="{16DABE14-547B-49A6-8C3C-7A7C298B034C}" destId="{37685DAA-5C8D-41B4-AD0C-982594800A29}" srcOrd="0" destOrd="0" parTransId="{57D62C51-ABA5-4166-A5AA-83C6D728A447}" sibTransId="{CD71CCB3-403D-442D-A1C9-C386EC80B94E}"/>
    <dgm:cxn modelId="{4C2E5283-ACFF-4929-9D2B-817486E4BD19}" srcId="{16DABE14-547B-49A6-8C3C-7A7C298B034C}" destId="{77C9B3E0-51FD-47D1-830E-72C21F298D1A}" srcOrd="2" destOrd="0" parTransId="{C97EC87D-DC30-4D29-80C7-E18A77366134}" sibTransId="{604CB4A9-930C-4504-9144-C303D5D842BC}"/>
    <dgm:cxn modelId="{CDF1703F-4A47-4412-951D-CCDFA19B16C9}" type="presOf" srcId="{94DDA79F-25F5-4BF5-A34D-4C2282E0FF57}" destId="{40D98A3C-D7E6-44C0-BCB7-B24C1BAFEFA5}" srcOrd="0" destOrd="0" presId="urn:microsoft.com/office/officeart/2008/layout/HorizontalMultiLevelHierarchy"/>
    <dgm:cxn modelId="{EB15A98E-2937-46BA-AED2-4A7AF1540531}" type="presOf" srcId="{77C9B3E0-51FD-47D1-830E-72C21F298D1A}" destId="{943F4923-3AF3-4EBD-96C9-5D3D969B4E62}" srcOrd="0" destOrd="0" presId="urn:microsoft.com/office/officeart/2008/layout/HorizontalMultiLevelHierarchy"/>
    <dgm:cxn modelId="{E79491A0-9561-4019-AB70-CEE5CAA56F9B}" type="presOf" srcId="{B76C6BAD-053B-4613-999F-DF15B14BB309}" destId="{5F0FE452-4521-4AF9-994D-8F334C660DB2}" srcOrd="0" destOrd="0" presId="urn:microsoft.com/office/officeart/2008/layout/HorizontalMultiLevelHierarchy"/>
    <dgm:cxn modelId="{34759E7D-02DA-4DF1-88D5-4E1ACA62E11B}" type="presOf" srcId="{2F72A944-EBC5-40A3-A1AC-7B543E7610D3}" destId="{548F32C5-FC4C-48A3-99C4-E0802B9BAB71}" srcOrd="0" destOrd="0" presId="urn:microsoft.com/office/officeart/2008/layout/HorizontalMultiLevelHierarchy"/>
    <dgm:cxn modelId="{EA025127-0E93-49E3-973A-B195AD015178}" type="presOf" srcId="{94DDA79F-25F5-4BF5-A34D-4C2282E0FF57}" destId="{976068A4-C94A-462E-9E73-07EAA5013170}" srcOrd="1" destOrd="0" presId="urn:microsoft.com/office/officeart/2008/layout/HorizontalMultiLevelHierarchy"/>
    <dgm:cxn modelId="{7447101A-9729-4210-8FD5-B90026E5ADD8}" type="presOf" srcId="{C97EC87D-DC30-4D29-80C7-E18A77366134}" destId="{FB82F191-FAE1-4B97-8FA8-F253831CB0BA}" srcOrd="1" destOrd="0" presId="urn:microsoft.com/office/officeart/2008/layout/HorizontalMultiLevelHierarchy"/>
    <dgm:cxn modelId="{FBC0A236-FB0F-4ED9-8DF2-5100993B172D}" srcId="{2F72A944-EBC5-40A3-A1AC-7B543E7610D3}" destId="{16DABE14-547B-49A6-8C3C-7A7C298B034C}" srcOrd="0" destOrd="0" parTransId="{2E503E20-C4BA-465C-8D76-A8ABC4FD2068}" sibTransId="{412E1550-7376-419B-83A9-B4FF119D2CE9}"/>
    <dgm:cxn modelId="{D61A3B84-1A3C-43A8-A956-EB39F1474569}" type="presOf" srcId="{37685DAA-5C8D-41B4-AD0C-982594800A29}" destId="{8AB64022-6C49-4AE8-82D4-BCD00B440E8E}" srcOrd="0" destOrd="0" presId="urn:microsoft.com/office/officeart/2008/layout/HorizontalMultiLevelHierarchy"/>
    <dgm:cxn modelId="{19F1AC08-B221-4651-89B5-75078E4862EA}" srcId="{16DABE14-547B-49A6-8C3C-7A7C298B034C}" destId="{B76C6BAD-053B-4613-999F-DF15B14BB309}" srcOrd="1" destOrd="0" parTransId="{94DDA79F-25F5-4BF5-A34D-4C2282E0FF57}" sibTransId="{F8E10FBD-CE0F-4447-9CA1-51947BA9EC1F}"/>
    <dgm:cxn modelId="{49A1CF8E-71D7-4DB7-A79E-5EBAF60EFB88}" type="presParOf" srcId="{548F32C5-FC4C-48A3-99C4-E0802B9BAB71}" destId="{5CA93025-BD8D-4803-AA1F-C685310D32FC}" srcOrd="0" destOrd="0" presId="urn:microsoft.com/office/officeart/2008/layout/HorizontalMultiLevelHierarchy"/>
    <dgm:cxn modelId="{6645DD58-9C41-4F57-8D12-FE197700E084}" type="presParOf" srcId="{5CA93025-BD8D-4803-AA1F-C685310D32FC}" destId="{A2AB6B1F-FABF-4BBE-8682-0B0056912FF5}" srcOrd="0" destOrd="0" presId="urn:microsoft.com/office/officeart/2008/layout/HorizontalMultiLevelHierarchy"/>
    <dgm:cxn modelId="{A405B486-ABF9-4834-A206-F2029D8C975D}" type="presParOf" srcId="{5CA93025-BD8D-4803-AA1F-C685310D32FC}" destId="{52929A1E-B7C5-42B4-81C8-B9149BFD35AB}" srcOrd="1" destOrd="0" presId="urn:microsoft.com/office/officeart/2008/layout/HorizontalMultiLevelHierarchy"/>
    <dgm:cxn modelId="{0C977861-955E-4EAD-8CC4-2CC0E5602C1D}" type="presParOf" srcId="{52929A1E-B7C5-42B4-81C8-B9149BFD35AB}" destId="{163432CB-A288-413B-B36D-10CBC5FF9C28}" srcOrd="0" destOrd="0" presId="urn:microsoft.com/office/officeart/2008/layout/HorizontalMultiLevelHierarchy"/>
    <dgm:cxn modelId="{2CDFECF9-474A-49F9-8C83-207A7C1E21E0}" type="presParOf" srcId="{163432CB-A288-413B-B36D-10CBC5FF9C28}" destId="{1740F340-B36C-4B68-B71B-252285875559}" srcOrd="0" destOrd="0" presId="urn:microsoft.com/office/officeart/2008/layout/HorizontalMultiLevelHierarchy"/>
    <dgm:cxn modelId="{3703C20E-0A4F-428E-9544-F269903B5539}" type="presParOf" srcId="{52929A1E-B7C5-42B4-81C8-B9149BFD35AB}" destId="{23F39BD2-8EA7-4A3F-8AF5-680D39DBD77C}" srcOrd="1" destOrd="0" presId="urn:microsoft.com/office/officeart/2008/layout/HorizontalMultiLevelHierarchy"/>
    <dgm:cxn modelId="{81FB286C-5DF6-4191-A9C4-A69B0D6CCAB1}" type="presParOf" srcId="{23F39BD2-8EA7-4A3F-8AF5-680D39DBD77C}" destId="{8AB64022-6C49-4AE8-82D4-BCD00B440E8E}" srcOrd="0" destOrd="0" presId="urn:microsoft.com/office/officeart/2008/layout/HorizontalMultiLevelHierarchy"/>
    <dgm:cxn modelId="{383EB575-2AFA-4E18-81D2-756CDBA1D20E}" type="presParOf" srcId="{23F39BD2-8EA7-4A3F-8AF5-680D39DBD77C}" destId="{596220ED-0C80-4DF1-A61F-B6A0EDF678C0}" srcOrd="1" destOrd="0" presId="urn:microsoft.com/office/officeart/2008/layout/HorizontalMultiLevelHierarchy"/>
    <dgm:cxn modelId="{D23A9A49-A7E0-4EAA-BE28-F055877E2AFA}" type="presParOf" srcId="{52929A1E-B7C5-42B4-81C8-B9149BFD35AB}" destId="{40D98A3C-D7E6-44C0-BCB7-B24C1BAFEFA5}" srcOrd="2" destOrd="0" presId="urn:microsoft.com/office/officeart/2008/layout/HorizontalMultiLevelHierarchy"/>
    <dgm:cxn modelId="{0AE9B23C-6D18-41B3-9AEF-CEC6C2727DF4}" type="presParOf" srcId="{40D98A3C-D7E6-44C0-BCB7-B24C1BAFEFA5}" destId="{976068A4-C94A-462E-9E73-07EAA5013170}" srcOrd="0" destOrd="0" presId="urn:microsoft.com/office/officeart/2008/layout/HorizontalMultiLevelHierarchy"/>
    <dgm:cxn modelId="{98AD3701-9151-4539-BADB-7C79DC5B3C59}" type="presParOf" srcId="{52929A1E-B7C5-42B4-81C8-B9149BFD35AB}" destId="{D49D544D-5167-4259-A8F0-50D6FB7F751C}" srcOrd="3" destOrd="0" presId="urn:microsoft.com/office/officeart/2008/layout/HorizontalMultiLevelHierarchy"/>
    <dgm:cxn modelId="{54C490FC-BE53-4504-A93E-E8A9F1B2A9EE}" type="presParOf" srcId="{D49D544D-5167-4259-A8F0-50D6FB7F751C}" destId="{5F0FE452-4521-4AF9-994D-8F334C660DB2}" srcOrd="0" destOrd="0" presId="urn:microsoft.com/office/officeart/2008/layout/HorizontalMultiLevelHierarchy"/>
    <dgm:cxn modelId="{A0F7CBDE-1764-4EE7-9878-D38A44F23110}" type="presParOf" srcId="{D49D544D-5167-4259-A8F0-50D6FB7F751C}" destId="{0B962D21-6773-484D-A0C0-E4A7DD5853DE}" srcOrd="1" destOrd="0" presId="urn:microsoft.com/office/officeart/2008/layout/HorizontalMultiLevelHierarchy"/>
    <dgm:cxn modelId="{B26E43C1-C132-477D-BFA9-CC24EFA01C96}" type="presParOf" srcId="{52929A1E-B7C5-42B4-81C8-B9149BFD35AB}" destId="{2F0755D6-B512-4C0D-A78F-0557DBB6CB4E}" srcOrd="4" destOrd="0" presId="urn:microsoft.com/office/officeart/2008/layout/HorizontalMultiLevelHierarchy"/>
    <dgm:cxn modelId="{29D2A989-B6FC-4F43-8B8F-BE24117FF3A2}" type="presParOf" srcId="{2F0755D6-B512-4C0D-A78F-0557DBB6CB4E}" destId="{FB82F191-FAE1-4B97-8FA8-F253831CB0BA}" srcOrd="0" destOrd="0" presId="urn:microsoft.com/office/officeart/2008/layout/HorizontalMultiLevelHierarchy"/>
    <dgm:cxn modelId="{2C394580-24BE-41B1-B1C7-B5B7605E4D30}" type="presParOf" srcId="{52929A1E-B7C5-42B4-81C8-B9149BFD35AB}" destId="{A19FE170-6733-4E65-82B5-5C6EE33221D8}" srcOrd="5" destOrd="0" presId="urn:microsoft.com/office/officeart/2008/layout/HorizontalMultiLevelHierarchy"/>
    <dgm:cxn modelId="{8807818A-A058-46B3-A0D7-8F29B866DCC9}" type="presParOf" srcId="{A19FE170-6733-4E65-82B5-5C6EE33221D8}" destId="{943F4923-3AF3-4EBD-96C9-5D3D969B4E62}" srcOrd="0" destOrd="0" presId="urn:microsoft.com/office/officeart/2008/layout/HorizontalMultiLevelHierarchy"/>
    <dgm:cxn modelId="{858422B4-9626-46CB-97EC-06363D4A1DFC}" type="presParOf" srcId="{A19FE170-6733-4E65-82B5-5C6EE33221D8}" destId="{4BAE89E7-0D41-4222-8C6D-F5BBD99E68D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50165-1E43-4FD0-9632-763C7675D11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9B5C9FA-7DBB-4895-886D-B6CC368164C1}">
      <dgm:prSet/>
      <dgm:spPr/>
      <dgm:t>
        <a:bodyPr/>
        <a:lstStyle/>
        <a:p>
          <a:pPr rtl="0"/>
          <a:r>
            <a:rPr lang="it-IT" dirty="0" smtClean="0"/>
            <a:t>Nuovo</a:t>
          </a:r>
          <a:endParaRPr lang="it-IT" dirty="0"/>
        </a:p>
      </dgm:t>
    </dgm:pt>
    <dgm:pt modelId="{94068665-0834-4877-8C36-20F836B7FB16}" type="parTrans" cxnId="{EAC14D2E-1686-477A-91CF-3F6BE7BEDD6C}">
      <dgm:prSet/>
      <dgm:spPr/>
      <dgm:t>
        <a:bodyPr/>
        <a:lstStyle/>
        <a:p>
          <a:endParaRPr lang="it-IT"/>
        </a:p>
      </dgm:t>
    </dgm:pt>
    <dgm:pt modelId="{00E53A27-BC82-4EC3-8669-995948577D41}" type="sibTrans" cxnId="{EAC14D2E-1686-477A-91CF-3F6BE7BEDD6C}">
      <dgm:prSet/>
      <dgm:spPr/>
      <dgm:t>
        <a:bodyPr/>
        <a:lstStyle/>
        <a:p>
          <a:endParaRPr lang="it-IT"/>
        </a:p>
      </dgm:t>
    </dgm:pt>
    <dgm:pt modelId="{5849A7B1-1C79-4B79-972B-EB50B01B1525}">
      <dgm:prSet/>
      <dgm:spPr/>
      <dgm:t>
        <a:bodyPr/>
        <a:lstStyle/>
        <a:p>
          <a:pPr rtl="0"/>
          <a:r>
            <a:rPr lang="it-IT" dirty="0" smtClean="0"/>
            <a:t>Web e Dispositivi Mobile</a:t>
          </a:r>
          <a:endParaRPr lang="it-IT" dirty="0"/>
        </a:p>
      </dgm:t>
    </dgm:pt>
    <dgm:pt modelId="{C66D9F29-0236-45C0-B8C8-9FC78F23168B}" type="parTrans" cxnId="{73E4C48B-1450-4274-A76E-E5FECBDF0C8B}">
      <dgm:prSet/>
      <dgm:spPr/>
      <dgm:t>
        <a:bodyPr/>
        <a:lstStyle/>
        <a:p>
          <a:endParaRPr lang="it-IT"/>
        </a:p>
      </dgm:t>
    </dgm:pt>
    <dgm:pt modelId="{72334F2A-C2F6-43B6-86AB-5A20C179CE53}" type="sibTrans" cxnId="{73E4C48B-1450-4274-A76E-E5FECBDF0C8B}">
      <dgm:prSet/>
      <dgm:spPr/>
      <dgm:t>
        <a:bodyPr/>
        <a:lstStyle/>
        <a:p>
          <a:endParaRPr lang="it-IT"/>
        </a:p>
      </dgm:t>
    </dgm:pt>
    <dgm:pt modelId="{EAFFB9B6-02F6-453E-8173-86B9225BAD09}">
      <dgm:prSet/>
      <dgm:spPr/>
      <dgm:t>
        <a:bodyPr/>
        <a:lstStyle/>
        <a:p>
          <a:pPr rtl="0"/>
          <a:r>
            <a:rPr lang="it-IT" smtClean="0"/>
            <a:t>App </a:t>
          </a:r>
          <a:r>
            <a:rPr lang="it-IT" dirty="0" smtClean="0"/>
            <a:t>Web</a:t>
          </a:r>
          <a:endParaRPr lang="it-IT" dirty="0"/>
        </a:p>
      </dgm:t>
    </dgm:pt>
    <dgm:pt modelId="{5A4F4BFA-97CF-403B-AF73-FB8A86E1BF9D}" type="parTrans" cxnId="{6E0CBB03-771E-40E6-B458-89BF3DF9EF66}">
      <dgm:prSet/>
      <dgm:spPr/>
      <dgm:t>
        <a:bodyPr/>
        <a:lstStyle/>
        <a:p>
          <a:endParaRPr lang="it-IT"/>
        </a:p>
      </dgm:t>
    </dgm:pt>
    <dgm:pt modelId="{A5FAD312-2820-4A7D-9B47-34543850CD22}" type="sibTrans" cxnId="{6E0CBB03-771E-40E6-B458-89BF3DF9EF66}">
      <dgm:prSet/>
      <dgm:spPr/>
      <dgm:t>
        <a:bodyPr/>
        <a:lstStyle/>
        <a:p>
          <a:endParaRPr lang="it-IT"/>
        </a:p>
      </dgm:t>
    </dgm:pt>
    <dgm:pt modelId="{04D49CFD-D4FF-4F76-BA11-3E38150BC15A}" type="pres">
      <dgm:prSet presAssocID="{94550165-1E43-4FD0-9632-763C7675D11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1477D07-CE72-44DC-854E-3FE40CFA0713}" type="pres">
      <dgm:prSet presAssocID="{94550165-1E43-4FD0-9632-763C7675D11C}" presName="arrow" presStyleLbl="bgShp" presStyleIdx="0" presStyleCnt="1"/>
      <dgm:spPr/>
    </dgm:pt>
    <dgm:pt modelId="{A6DA6F9B-83E3-4092-804E-852F77873B3D}" type="pres">
      <dgm:prSet presAssocID="{94550165-1E43-4FD0-9632-763C7675D11C}" presName="linearProcess" presStyleCnt="0"/>
      <dgm:spPr/>
    </dgm:pt>
    <dgm:pt modelId="{35E136D7-7576-4E51-815B-5C27F6790664}" type="pres">
      <dgm:prSet presAssocID="{B9B5C9FA-7DBB-4895-886D-B6CC368164C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48D3C6C-5261-4E5F-9AF3-17F6A85DD011}" type="pres">
      <dgm:prSet presAssocID="{00E53A27-BC82-4EC3-8669-995948577D41}" presName="sibTrans" presStyleCnt="0"/>
      <dgm:spPr/>
    </dgm:pt>
    <dgm:pt modelId="{FF5CD9F0-8FB8-4673-8ABB-44C8D9275958}" type="pres">
      <dgm:prSet presAssocID="{5849A7B1-1C79-4B79-972B-EB50B01B152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D26D8F8-EBD0-4EDA-A444-183C9F233E9C}" type="pres">
      <dgm:prSet presAssocID="{72334F2A-C2F6-43B6-86AB-5A20C179CE53}" presName="sibTrans" presStyleCnt="0"/>
      <dgm:spPr/>
    </dgm:pt>
    <dgm:pt modelId="{FAB27D65-FB67-407F-828A-8CEB70F0EB40}" type="pres">
      <dgm:prSet presAssocID="{EAFFB9B6-02F6-453E-8173-86B9225BAD0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47DAB30-AA49-41C2-8DFC-3489BC439FCC}" type="presOf" srcId="{5849A7B1-1C79-4B79-972B-EB50B01B1525}" destId="{FF5CD9F0-8FB8-4673-8ABB-44C8D9275958}" srcOrd="0" destOrd="0" presId="urn:microsoft.com/office/officeart/2005/8/layout/hProcess9"/>
    <dgm:cxn modelId="{EAC14D2E-1686-477A-91CF-3F6BE7BEDD6C}" srcId="{94550165-1E43-4FD0-9632-763C7675D11C}" destId="{B9B5C9FA-7DBB-4895-886D-B6CC368164C1}" srcOrd="0" destOrd="0" parTransId="{94068665-0834-4877-8C36-20F836B7FB16}" sibTransId="{00E53A27-BC82-4EC3-8669-995948577D41}"/>
    <dgm:cxn modelId="{6E0CBB03-771E-40E6-B458-89BF3DF9EF66}" srcId="{94550165-1E43-4FD0-9632-763C7675D11C}" destId="{EAFFB9B6-02F6-453E-8173-86B9225BAD09}" srcOrd="2" destOrd="0" parTransId="{5A4F4BFA-97CF-403B-AF73-FB8A86E1BF9D}" sibTransId="{A5FAD312-2820-4A7D-9B47-34543850CD22}"/>
    <dgm:cxn modelId="{D9DB6FA8-9196-453C-ABD3-0EB06BFFED48}" type="presOf" srcId="{B9B5C9FA-7DBB-4895-886D-B6CC368164C1}" destId="{35E136D7-7576-4E51-815B-5C27F6790664}" srcOrd="0" destOrd="0" presId="urn:microsoft.com/office/officeart/2005/8/layout/hProcess9"/>
    <dgm:cxn modelId="{65CA45F8-13B7-495E-8EF0-D451ED5C367C}" type="presOf" srcId="{94550165-1E43-4FD0-9632-763C7675D11C}" destId="{04D49CFD-D4FF-4F76-BA11-3E38150BC15A}" srcOrd="0" destOrd="0" presId="urn:microsoft.com/office/officeart/2005/8/layout/hProcess9"/>
    <dgm:cxn modelId="{D5CC245B-A591-43C2-9D11-217A0B9F8FC8}" type="presOf" srcId="{EAFFB9B6-02F6-453E-8173-86B9225BAD09}" destId="{FAB27D65-FB67-407F-828A-8CEB70F0EB40}" srcOrd="0" destOrd="0" presId="urn:microsoft.com/office/officeart/2005/8/layout/hProcess9"/>
    <dgm:cxn modelId="{73E4C48B-1450-4274-A76E-E5FECBDF0C8B}" srcId="{94550165-1E43-4FD0-9632-763C7675D11C}" destId="{5849A7B1-1C79-4B79-972B-EB50B01B1525}" srcOrd="1" destOrd="0" parTransId="{C66D9F29-0236-45C0-B8C8-9FC78F23168B}" sibTransId="{72334F2A-C2F6-43B6-86AB-5A20C179CE53}"/>
    <dgm:cxn modelId="{F926BA77-DEB6-4AD3-B923-BDA94A37910F}" type="presParOf" srcId="{04D49CFD-D4FF-4F76-BA11-3E38150BC15A}" destId="{01477D07-CE72-44DC-854E-3FE40CFA0713}" srcOrd="0" destOrd="0" presId="urn:microsoft.com/office/officeart/2005/8/layout/hProcess9"/>
    <dgm:cxn modelId="{F2C138C3-1B38-4BD7-B34B-1D983C635E28}" type="presParOf" srcId="{04D49CFD-D4FF-4F76-BA11-3E38150BC15A}" destId="{A6DA6F9B-83E3-4092-804E-852F77873B3D}" srcOrd="1" destOrd="0" presId="urn:microsoft.com/office/officeart/2005/8/layout/hProcess9"/>
    <dgm:cxn modelId="{3BBBDB6E-F3BA-45BD-8FD2-9A68B4CDC644}" type="presParOf" srcId="{A6DA6F9B-83E3-4092-804E-852F77873B3D}" destId="{35E136D7-7576-4E51-815B-5C27F6790664}" srcOrd="0" destOrd="0" presId="urn:microsoft.com/office/officeart/2005/8/layout/hProcess9"/>
    <dgm:cxn modelId="{B1E67F09-05AD-4B1A-9A47-ECBA8D90F2D8}" type="presParOf" srcId="{A6DA6F9B-83E3-4092-804E-852F77873B3D}" destId="{048D3C6C-5261-4E5F-9AF3-17F6A85DD011}" srcOrd="1" destOrd="0" presId="urn:microsoft.com/office/officeart/2005/8/layout/hProcess9"/>
    <dgm:cxn modelId="{5279FE5A-3F3D-4E69-A45A-ACD5A8EE6959}" type="presParOf" srcId="{A6DA6F9B-83E3-4092-804E-852F77873B3D}" destId="{FF5CD9F0-8FB8-4673-8ABB-44C8D9275958}" srcOrd="2" destOrd="0" presId="urn:microsoft.com/office/officeart/2005/8/layout/hProcess9"/>
    <dgm:cxn modelId="{5F6E7972-FE28-4AB9-AA9D-4874079D2AD4}" type="presParOf" srcId="{A6DA6F9B-83E3-4092-804E-852F77873B3D}" destId="{6D26D8F8-EBD0-4EDA-A444-183C9F233E9C}" srcOrd="3" destOrd="0" presId="urn:microsoft.com/office/officeart/2005/8/layout/hProcess9"/>
    <dgm:cxn modelId="{739584B9-DE4E-47BC-8F1D-4E9B13260683}" type="presParOf" srcId="{A6DA6F9B-83E3-4092-804E-852F77873B3D}" destId="{FAB27D65-FB67-407F-828A-8CEB70F0EB4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55D6-B512-4C0D-A78F-0557DBB6CB4E}">
      <dsp:nvSpPr>
        <dsp:cNvPr id="0" name=""/>
        <dsp:cNvSpPr/>
      </dsp:nvSpPr>
      <dsp:spPr>
        <a:xfrm>
          <a:off x="1592231" y="1704600"/>
          <a:ext cx="424922" cy="80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461" y="0"/>
              </a:lnTo>
              <a:lnTo>
                <a:pt x="212461" y="809685"/>
              </a:lnTo>
              <a:lnTo>
                <a:pt x="424922" y="8096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1781832" y="2086582"/>
        <a:ext cx="45720" cy="45720"/>
      </dsp:txXfrm>
    </dsp:sp>
    <dsp:sp modelId="{40D98A3C-D7E6-44C0-BCB7-B24C1BAFEFA5}">
      <dsp:nvSpPr>
        <dsp:cNvPr id="0" name=""/>
        <dsp:cNvSpPr/>
      </dsp:nvSpPr>
      <dsp:spPr>
        <a:xfrm>
          <a:off x="1592231" y="1658880"/>
          <a:ext cx="4249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922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1794069" y="1693977"/>
        <a:ext cx="21246" cy="21246"/>
      </dsp:txXfrm>
    </dsp:sp>
    <dsp:sp modelId="{163432CB-A288-413B-B36D-10CBC5FF9C28}">
      <dsp:nvSpPr>
        <dsp:cNvPr id="0" name=""/>
        <dsp:cNvSpPr/>
      </dsp:nvSpPr>
      <dsp:spPr>
        <a:xfrm>
          <a:off x="1592231" y="894915"/>
          <a:ext cx="424922" cy="809685"/>
        </a:xfrm>
        <a:custGeom>
          <a:avLst/>
          <a:gdLst/>
          <a:ahLst/>
          <a:cxnLst/>
          <a:rect l="0" t="0" r="0" b="0"/>
          <a:pathLst>
            <a:path>
              <a:moveTo>
                <a:pt x="0" y="809685"/>
              </a:moveTo>
              <a:lnTo>
                <a:pt x="212461" y="809685"/>
              </a:lnTo>
              <a:lnTo>
                <a:pt x="212461" y="0"/>
              </a:lnTo>
              <a:lnTo>
                <a:pt x="424922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1781832" y="1276897"/>
        <a:ext cx="45720" cy="45720"/>
      </dsp:txXfrm>
    </dsp:sp>
    <dsp:sp modelId="{A2AB6B1F-FABF-4BBE-8682-0B0056912FF5}">
      <dsp:nvSpPr>
        <dsp:cNvPr id="0" name=""/>
        <dsp:cNvSpPr/>
      </dsp:nvSpPr>
      <dsp:spPr>
        <a:xfrm rot="16200000">
          <a:off x="79569" y="1380726"/>
          <a:ext cx="2377576" cy="647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200" kern="1200" dirty="0" err="1" smtClean="0"/>
            <a:t>Azure</a:t>
          </a:r>
          <a:endParaRPr lang="it-IT" sz="4200" kern="1200" dirty="0"/>
        </a:p>
      </dsp:txBody>
      <dsp:txXfrm>
        <a:off x="79569" y="1380726"/>
        <a:ext cx="2377576" cy="647748"/>
      </dsp:txXfrm>
    </dsp:sp>
    <dsp:sp modelId="{8AB64022-6C49-4AE8-82D4-BCD00B440E8E}">
      <dsp:nvSpPr>
        <dsp:cNvPr id="0" name=""/>
        <dsp:cNvSpPr/>
      </dsp:nvSpPr>
      <dsp:spPr>
        <a:xfrm>
          <a:off x="2017154" y="571041"/>
          <a:ext cx="2124614" cy="647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900" kern="1200" dirty="0" smtClean="0"/>
            <a:t>HTML</a:t>
          </a:r>
          <a:endParaRPr lang="it-IT" sz="3900" kern="1200" dirty="0"/>
        </a:p>
      </dsp:txBody>
      <dsp:txXfrm>
        <a:off x="2017154" y="571041"/>
        <a:ext cx="2124614" cy="647748"/>
      </dsp:txXfrm>
    </dsp:sp>
    <dsp:sp modelId="{5F0FE452-4521-4AF9-994D-8F334C660DB2}">
      <dsp:nvSpPr>
        <dsp:cNvPr id="0" name=""/>
        <dsp:cNvSpPr/>
      </dsp:nvSpPr>
      <dsp:spPr>
        <a:xfrm>
          <a:off x="2017154" y="1380726"/>
          <a:ext cx="2124614" cy="647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900" kern="1200" dirty="0" err="1" smtClean="0"/>
            <a:t>Javascript</a:t>
          </a:r>
          <a:endParaRPr lang="it-IT" sz="3900" kern="1200" dirty="0"/>
        </a:p>
      </dsp:txBody>
      <dsp:txXfrm>
        <a:off x="2017154" y="1380726"/>
        <a:ext cx="2124614" cy="647748"/>
      </dsp:txXfrm>
    </dsp:sp>
    <dsp:sp modelId="{943F4923-3AF3-4EBD-96C9-5D3D969B4E62}">
      <dsp:nvSpPr>
        <dsp:cNvPr id="0" name=""/>
        <dsp:cNvSpPr/>
      </dsp:nvSpPr>
      <dsp:spPr>
        <a:xfrm>
          <a:off x="2017154" y="2190411"/>
          <a:ext cx="2124614" cy="647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900" kern="1200" dirty="0" smtClean="0"/>
            <a:t>PHP</a:t>
          </a:r>
          <a:endParaRPr lang="it-IT" sz="3900" kern="1200" dirty="0"/>
        </a:p>
      </dsp:txBody>
      <dsp:txXfrm>
        <a:off x="2017154" y="2190411"/>
        <a:ext cx="2124614" cy="647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7D07-CE72-44DC-854E-3FE40CFA0713}">
      <dsp:nvSpPr>
        <dsp:cNvPr id="0" name=""/>
        <dsp:cNvSpPr/>
      </dsp:nvSpPr>
      <dsp:spPr>
        <a:xfrm>
          <a:off x="302696" y="0"/>
          <a:ext cx="3430564" cy="21969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136D7-7576-4E51-815B-5C27F6790664}">
      <dsp:nvSpPr>
        <dsp:cNvPr id="0" name=""/>
        <dsp:cNvSpPr/>
      </dsp:nvSpPr>
      <dsp:spPr>
        <a:xfrm>
          <a:off x="136765" y="659076"/>
          <a:ext cx="1210787" cy="878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Nuovo</a:t>
          </a:r>
          <a:endParaRPr lang="it-IT" sz="1600" kern="1200" dirty="0"/>
        </a:p>
      </dsp:txBody>
      <dsp:txXfrm>
        <a:off x="179663" y="701974"/>
        <a:ext cx="1124991" cy="792972"/>
      </dsp:txXfrm>
    </dsp:sp>
    <dsp:sp modelId="{FF5CD9F0-8FB8-4673-8ABB-44C8D9275958}">
      <dsp:nvSpPr>
        <dsp:cNvPr id="0" name=""/>
        <dsp:cNvSpPr/>
      </dsp:nvSpPr>
      <dsp:spPr>
        <a:xfrm>
          <a:off x="1412585" y="659076"/>
          <a:ext cx="1210787" cy="878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Web e Dispositivi Mobile</a:t>
          </a:r>
          <a:endParaRPr lang="it-IT" sz="1600" kern="1200" dirty="0"/>
        </a:p>
      </dsp:txBody>
      <dsp:txXfrm>
        <a:off x="1455483" y="701974"/>
        <a:ext cx="1124991" cy="792972"/>
      </dsp:txXfrm>
    </dsp:sp>
    <dsp:sp modelId="{FAB27D65-FB67-407F-828A-8CEB70F0EB40}">
      <dsp:nvSpPr>
        <dsp:cNvPr id="0" name=""/>
        <dsp:cNvSpPr/>
      </dsp:nvSpPr>
      <dsp:spPr>
        <a:xfrm>
          <a:off x="2688405" y="659076"/>
          <a:ext cx="1210787" cy="878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App </a:t>
          </a:r>
          <a:r>
            <a:rPr lang="it-IT" sz="1600" kern="1200" dirty="0" smtClean="0"/>
            <a:t>Web</a:t>
          </a:r>
          <a:endParaRPr lang="it-IT" sz="1600" kern="1200" dirty="0"/>
        </a:p>
      </dsp:txBody>
      <dsp:txXfrm>
        <a:off x="2731303" y="701974"/>
        <a:ext cx="1124991" cy="792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7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025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2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88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90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86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57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140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M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/>
          <p:cNvGrpSpPr/>
          <p:nvPr userDrawn="1"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334">
            <a:off x="9510828" y="456338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4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28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231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86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59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187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898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953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629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24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421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486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7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289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619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18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8161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858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980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50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074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260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840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4684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0871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6157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135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313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9674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78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367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799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912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01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0656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474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81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048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374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122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9810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0755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438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287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5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2081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3917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41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520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5818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901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389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5136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4498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325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49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3936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77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0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5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5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54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81553D-C06C-4547-89DD-1DAEE2D6FC72}" type="datetimeFigureOut">
              <a:rPr lang="it-IT" smtClean="0"/>
              <a:t>31/03/2016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977B12-643B-4DD7-8122-3E50989C7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0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ederico.Parezzan@studentpartner.com" TargetMode="External"/><Relationship Id="rId2" Type="http://schemas.openxmlformats.org/officeDocument/2006/relationships/hyperlink" Target="mailto:Leonardo.Piccoli@studentpartner.com" TargetMode="Externa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tp://waws-prod-db3-029.ftp.azurewebsites.windows.net/" TargetMode="Externa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Web </a:t>
            </a:r>
            <a:r>
              <a:rPr lang="it-IT" dirty="0" err="1" smtClean="0"/>
              <a:t>development</a:t>
            </a:r>
            <a:r>
              <a:rPr lang="it-IT" dirty="0" smtClean="0"/>
              <a:t> &amp; </a:t>
            </a:r>
            <a:r>
              <a:rPr lang="it-IT" dirty="0" err="1" smtClean="0"/>
              <a:t>Azure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Evento Microsoft </a:t>
            </a:r>
            <a:r>
              <a:rPr lang="it-IT" dirty="0" err="1" smtClean="0"/>
              <a:t>Student</a:t>
            </a:r>
            <a:r>
              <a:rPr lang="it-IT" dirty="0" smtClean="0"/>
              <a:t> Program Italia</a:t>
            </a:r>
          </a:p>
          <a:p>
            <a:r>
              <a:rPr lang="it-IT" dirty="0" smtClean="0"/>
              <a:t>Liceo Scientifico Galileo Galilei </a:t>
            </a:r>
          </a:p>
          <a:p>
            <a:r>
              <a:rPr lang="it-IT" dirty="0" smtClean="0"/>
              <a:t>Xx-04-2016</a:t>
            </a:r>
          </a:p>
        </p:txBody>
      </p:sp>
    </p:spTree>
    <p:extLst>
      <p:ext uri="{BB962C8B-B14F-4D97-AF65-F5344CB8AC3E}">
        <p14:creationId xmlns:p14="http://schemas.microsoft.com/office/powerpoint/2010/main" val="5728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Hey</a:t>
            </a:r>
            <a:r>
              <a:rPr lang="it-IT" dirty="0" smtClean="0"/>
              <a:t>! Ciao a tutti!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Leonardo Piccoli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Microsoft </a:t>
            </a:r>
            <a:r>
              <a:rPr lang="it-IT" sz="2000" dirty="0" err="1" smtClean="0"/>
              <a:t>Student</a:t>
            </a:r>
            <a:r>
              <a:rPr lang="it-IT" sz="2000" dirty="0" smtClean="0"/>
              <a:t> Partner</a:t>
            </a:r>
          </a:p>
          <a:p>
            <a:r>
              <a:rPr lang="it-IT" sz="2000" dirty="0" smtClean="0">
                <a:hlinkClick r:id="rId2"/>
              </a:rPr>
              <a:t>Leonardo.Piccoli@studentpartner.com</a:t>
            </a:r>
            <a:endParaRPr lang="it-IT" sz="2000" dirty="0" smtClean="0"/>
          </a:p>
          <a:p>
            <a:r>
              <a:rPr lang="it-IT" sz="2000" dirty="0" smtClean="0"/>
              <a:t>Twitter: @3lpleo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Federico Parezzan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Microsoft </a:t>
            </a:r>
            <a:r>
              <a:rPr lang="it-IT" sz="2000" dirty="0" err="1" smtClean="0"/>
              <a:t>Student</a:t>
            </a:r>
            <a:r>
              <a:rPr lang="it-IT" sz="2000" dirty="0" smtClean="0"/>
              <a:t> Partner</a:t>
            </a:r>
          </a:p>
          <a:p>
            <a:r>
              <a:rPr lang="it-IT" sz="2000" dirty="0" smtClean="0">
                <a:hlinkClick r:id="rId3"/>
              </a:rPr>
              <a:t>Federico.Parezzan@studentpartner.com</a:t>
            </a:r>
            <a:endParaRPr lang="it-IT" sz="2000" dirty="0" smtClean="0"/>
          </a:p>
          <a:p>
            <a:r>
              <a:rPr lang="it-IT" sz="2000" dirty="0" smtClean="0"/>
              <a:t>Twitter: @</a:t>
            </a:r>
            <a:r>
              <a:rPr lang="it-IT" sz="2000" dirty="0" err="1" smtClean="0"/>
              <a:t>FParezzan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589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Microsoft </a:t>
            </a:r>
            <a:r>
              <a:rPr lang="it-IT" dirty="0" err="1" smtClean="0"/>
              <a:t>Student</a:t>
            </a:r>
            <a:r>
              <a:rPr lang="it-IT" dirty="0" smtClean="0"/>
              <a:t> Partner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Cosa sono gli MSP</a:t>
            </a:r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I Microsoft </a:t>
            </a:r>
            <a:r>
              <a:rPr lang="it-IT" dirty="0" err="1" smtClean="0"/>
              <a:t>Student</a:t>
            </a:r>
            <a:r>
              <a:rPr lang="it-IT" dirty="0" smtClean="0"/>
              <a:t> Partner sono degli studenti con un particolare background tecnico. </a:t>
            </a:r>
          </a:p>
          <a:p>
            <a:r>
              <a:rPr lang="it-IT" dirty="0"/>
              <a:t>O</a:t>
            </a:r>
            <a:r>
              <a:rPr lang="it-IT" dirty="0" smtClean="0"/>
              <a:t>ffrono il loro tempo per insegnare, sperimentare e presentare eventi riguardanti l’utilizzo delle nuove tecnologie. </a:t>
            </a:r>
          </a:p>
          <a:p>
            <a:r>
              <a:rPr lang="it-IT" dirty="0" smtClean="0"/>
              <a:t>Sono presenti in tutta Italia ed organizzano eventi come questo!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09">
            <a:off x="7174795" y="2805094"/>
            <a:ext cx="4428773" cy="25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Microsoft per gli studenti</a:t>
            </a:r>
            <a:endParaRPr lang="it-IT" dirty="0"/>
          </a:p>
        </p:txBody>
      </p:sp>
      <p:sp>
        <p:nvSpPr>
          <p:cNvPr id="16" name="Segnaposto testo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Tecnologie gratuite</a:t>
            </a:r>
            <a:endParaRPr lang="it-IT" dirty="0"/>
          </a:p>
        </p:txBody>
      </p:sp>
      <p:sp>
        <p:nvSpPr>
          <p:cNvPr id="17" name="Segnaposto contenuto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sz="3300" dirty="0">
                <a:latin typeface="+mj-lt"/>
                <a:cs typeface="Segoe UI Light" panose="020B0502040204020203" pitchFamily="34" charset="0"/>
              </a:rPr>
              <a:t>Un programma che sostiene l'istruzione tecnica fornendo accesso a software Microsoft a scopi di </a:t>
            </a:r>
            <a:r>
              <a:rPr lang="it-IT" sz="3300" dirty="0" smtClean="0">
                <a:latin typeface="+mj-lt"/>
                <a:cs typeface="Segoe UI Light" panose="020B0502040204020203" pitchFamily="34" charset="0"/>
              </a:rPr>
              <a:t>apprendimento</a:t>
            </a:r>
            <a:r>
              <a:rPr lang="it-IT" sz="3300" dirty="0">
                <a:latin typeface="+mj-lt"/>
                <a:cs typeface="Segoe UI Light" panose="020B0502040204020203" pitchFamily="34" charset="0"/>
              </a:rPr>
              <a:t>, didattica e </a:t>
            </a:r>
            <a:r>
              <a:rPr lang="it-IT" sz="3300" dirty="0" smtClean="0">
                <a:latin typeface="+mj-lt"/>
                <a:cs typeface="Segoe UI Light" panose="020B0502040204020203" pitchFamily="34" charset="0"/>
              </a:rPr>
              <a:t>ricerca.</a:t>
            </a:r>
          </a:p>
          <a:p>
            <a:pPr lvl="1">
              <a:defRPr/>
            </a:pPr>
            <a:r>
              <a:rPr lang="it-IT" sz="3300" dirty="0" err="1">
                <a:solidFill>
                  <a:prstClr val="black"/>
                </a:solidFill>
                <a:cs typeface="Segoe UI Light" panose="020B0502040204020203" pitchFamily="34" charset="0"/>
              </a:rPr>
              <a:t>Azure</a:t>
            </a:r>
            <a:r>
              <a:rPr lang="it-IT" sz="3300" dirty="0">
                <a:solidFill>
                  <a:prstClr val="black"/>
                </a:solidFill>
                <a:cs typeface="Segoe UI Light" panose="020B0502040204020203" pitchFamily="34" charset="0"/>
              </a:rPr>
              <a:t> for </a:t>
            </a:r>
            <a:r>
              <a:rPr lang="it-IT" sz="3300" dirty="0" err="1" smtClean="0">
                <a:solidFill>
                  <a:prstClr val="black"/>
                </a:solidFill>
                <a:cs typeface="Segoe UI Light" panose="020B0502040204020203" pitchFamily="34" charset="0"/>
              </a:rPr>
              <a:t>DreamSpark</a:t>
            </a:r>
            <a:endParaRPr lang="it-IT" sz="3300" dirty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pPr lvl="1">
              <a:defRPr/>
            </a:pPr>
            <a:r>
              <a:rPr lang="it-IT" sz="3300" dirty="0">
                <a:solidFill>
                  <a:prstClr val="black"/>
                </a:solidFill>
                <a:cs typeface="Segoe UI Light" panose="020B0502040204020203" pitchFamily="34" charset="0"/>
              </a:rPr>
              <a:t>Account sviluppatore su </a:t>
            </a:r>
            <a:r>
              <a:rPr lang="it-IT" sz="3300" dirty="0" err="1">
                <a:solidFill>
                  <a:prstClr val="black"/>
                </a:solidFill>
                <a:cs typeface="Segoe UI Light" panose="020B0502040204020203" pitchFamily="34" charset="0"/>
              </a:rPr>
              <a:t>Dev</a:t>
            </a:r>
            <a:r>
              <a:rPr lang="it-IT" sz="3300" dirty="0">
                <a:solidFill>
                  <a:prstClr val="black"/>
                </a:solidFill>
                <a:cs typeface="Segoe UI Light" panose="020B0502040204020203" pitchFamily="34" charset="0"/>
              </a:rPr>
              <a:t> </a:t>
            </a:r>
            <a:r>
              <a:rPr lang="it-IT" sz="3300" dirty="0" smtClean="0">
                <a:solidFill>
                  <a:prstClr val="black"/>
                </a:solidFill>
                <a:cs typeface="Segoe UI Light" panose="020B0502040204020203" pitchFamily="34" charset="0"/>
              </a:rPr>
              <a:t>Center</a:t>
            </a:r>
            <a:endParaRPr lang="it-IT" sz="3300" dirty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pPr lvl="1">
              <a:defRPr/>
            </a:pPr>
            <a:r>
              <a:rPr lang="it-IT" sz="3300" dirty="0" err="1">
                <a:solidFill>
                  <a:prstClr val="black"/>
                </a:solidFill>
                <a:cs typeface="Segoe UI Light" panose="020B0502040204020203" pitchFamily="34" charset="0"/>
              </a:rPr>
              <a:t>Xamarin</a:t>
            </a:r>
            <a:r>
              <a:rPr lang="it-IT" sz="3300" dirty="0">
                <a:solidFill>
                  <a:prstClr val="black"/>
                </a:solidFill>
                <a:cs typeface="Segoe UI Light" panose="020B0502040204020203" pitchFamily="34" charset="0"/>
              </a:rPr>
              <a:t> for </a:t>
            </a:r>
            <a:r>
              <a:rPr lang="it-IT" sz="3300" dirty="0" smtClean="0">
                <a:solidFill>
                  <a:prstClr val="black"/>
                </a:solidFill>
                <a:cs typeface="Segoe UI Light" panose="020B0502040204020203" pitchFamily="34" charset="0"/>
              </a:rPr>
              <a:t>Students</a:t>
            </a:r>
          </a:p>
          <a:p>
            <a:pPr lvl="1">
              <a:defRPr/>
            </a:pPr>
            <a:r>
              <a:rPr lang="it-IT" sz="3300" dirty="0" smtClean="0">
                <a:solidFill>
                  <a:prstClr val="black"/>
                </a:solidFill>
                <a:cs typeface="Segoe UI Light" panose="020B0502040204020203" pitchFamily="34" charset="0"/>
              </a:rPr>
              <a:t>E molto altro!</a:t>
            </a:r>
            <a:endParaRPr lang="it-IT" sz="3300" dirty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endParaRPr lang="it-IT" dirty="0" smtClean="0">
              <a:latin typeface="+mj-lt"/>
              <a:cs typeface="Segoe UI Light" panose="020B0502040204020203" pitchFamily="34" charset="0"/>
            </a:endParaRPr>
          </a:p>
          <a:p>
            <a:endParaRPr lang="it-IT" dirty="0"/>
          </a:p>
        </p:txBody>
      </p:sp>
      <p:sp>
        <p:nvSpPr>
          <p:cNvPr id="10" name="Rectangle 1"/>
          <p:cNvSpPr/>
          <p:nvPr/>
        </p:nvSpPr>
        <p:spPr>
          <a:xfrm>
            <a:off x="6493667" y="2658533"/>
            <a:ext cx="5477164" cy="2733964"/>
          </a:xfrm>
          <a:prstGeom prst="rect">
            <a:avLst/>
          </a:prstGeom>
          <a:solidFill>
            <a:srgbClr val="0070C0">
              <a:alpha val="8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04" y="3305425"/>
            <a:ext cx="437769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 utilizzate per il laboratorio</a:t>
            </a:r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‘Front End’ &amp; ‘Back End’</a:t>
            </a:r>
            <a:endParaRPr lang="it-IT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 smtClean="0"/>
              <a:t>Il Front End, cioè il codice eseguito sulla macchina client è rappresentato dal </a:t>
            </a:r>
            <a:r>
              <a:rPr lang="it-IT" dirty="0" err="1" smtClean="0"/>
              <a:t>javascript</a:t>
            </a:r>
            <a:r>
              <a:rPr lang="it-IT" dirty="0" smtClean="0"/>
              <a:t> e dall’HTML.</a:t>
            </a:r>
          </a:p>
          <a:p>
            <a:r>
              <a:rPr lang="it-IT" dirty="0" smtClean="0"/>
              <a:t>Il Back End, cioè il codice eseguito sul server è il PHP.</a:t>
            </a:r>
          </a:p>
          <a:p>
            <a:r>
              <a:rPr lang="it-IT" dirty="0" smtClean="0"/>
              <a:t>L’hosting, cioè dove viene ospitato il tutto, è dato dal server </a:t>
            </a:r>
            <a:r>
              <a:rPr lang="it-IT" dirty="0" err="1" smtClean="0"/>
              <a:t>Azure</a:t>
            </a:r>
            <a:r>
              <a:rPr lang="it-IT" dirty="0" smtClean="0"/>
              <a:t>.</a:t>
            </a:r>
            <a:endParaRPr lang="it-IT" dirty="0"/>
          </a:p>
        </p:txBody>
      </p:sp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822478241"/>
              </p:ext>
            </p:extLst>
          </p:nvPr>
        </p:nvGraphicFramePr>
        <p:xfrm>
          <a:off x="1160754" y="2381998"/>
          <a:ext cx="5086252" cy="340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4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Let’s</a:t>
            </a:r>
            <a:r>
              <a:rPr lang="it-IT" dirty="0" smtClean="0"/>
              <a:t> GO!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1 - Accedere ad AZURE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Ora vi daremo il codice che vi permetterà di accedere ad </a:t>
            </a:r>
            <a:r>
              <a:rPr lang="it-IT" dirty="0" err="1" smtClean="0"/>
              <a:t>Azure</a:t>
            </a:r>
            <a:r>
              <a:rPr lang="it-IT" dirty="0" smtClean="0"/>
              <a:t>, dove potrete caricare il vostro progetto una volta finito e metterlo online.</a:t>
            </a:r>
          </a:p>
          <a:p>
            <a:r>
              <a:rPr lang="it-IT" dirty="0" smtClean="0"/>
              <a:t>Quindi per prima cosa dobbiamo andare sul sito di </a:t>
            </a:r>
            <a:r>
              <a:rPr lang="it-IT" dirty="0" err="1" smtClean="0"/>
              <a:t>azure</a:t>
            </a:r>
            <a:r>
              <a:rPr lang="it-IT" dirty="0" smtClean="0"/>
              <a:t> </a:t>
            </a:r>
            <a:r>
              <a:rPr lang="it-IT" dirty="0"/>
              <a:t>-&gt; https://azure.microsoft.com/it-it/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"/>
          </p:nvPr>
        </p:nvSpPr>
        <p:spPr>
          <a:xfrm>
            <a:off x="6379367" y="2658533"/>
            <a:ext cx="4622537" cy="576262"/>
          </a:xfrm>
        </p:spPr>
        <p:txBody>
          <a:bodyPr/>
          <a:lstStyle/>
          <a:p>
            <a:r>
              <a:rPr lang="it-IT" dirty="0" smtClean="0"/>
              <a:t>2 – Inside </a:t>
            </a:r>
            <a:r>
              <a:rPr lang="it-IT" dirty="0" err="1" smtClean="0"/>
              <a:t>Azure</a:t>
            </a:r>
            <a:endParaRPr lang="it-IT" dirty="0"/>
          </a:p>
        </p:txBody>
      </p:sp>
      <p:graphicFrame>
        <p:nvGraphicFramePr>
          <p:cNvPr id="12" name="Segnaposto contenuto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80774335"/>
              </p:ext>
            </p:extLst>
          </p:nvPr>
        </p:nvGraphicFramePr>
        <p:xfrm>
          <a:off x="6740786" y="3694821"/>
          <a:ext cx="4035958" cy="2196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Segnaposto contenuto 8"/>
          <p:cNvSpPr txBox="1">
            <a:spLocks/>
          </p:cNvSpPr>
          <p:nvPr/>
        </p:nvSpPr>
        <p:spPr>
          <a:xfrm>
            <a:off x="6243108" y="3335337"/>
            <a:ext cx="4895056" cy="2455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Procediamo ora a creare una nuova applicazione Web premendo su questi menu: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853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Collegare </a:t>
            </a:r>
            <a:r>
              <a:rPr lang="it-IT" dirty="0" err="1" smtClean="0"/>
              <a:t>FileZilla</a:t>
            </a:r>
            <a:r>
              <a:rPr lang="it-IT" dirty="0" smtClean="0"/>
              <a:t> a </a:t>
            </a:r>
            <a:r>
              <a:rPr lang="it-IT" dirty="0" err="1" smtClean="0"/>
              <a:t>Azure</a:t>
            </a:r>
            <a:endParaRPr lang="it-IT" dirty="0"/>
          </a:p>
        </p:txBody>
      </p:sp>
      <p:sp>
        <p:nvSpPr>
          <p:cNvPr id="13" name="Segnaposto contenuto 1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Nella schermata dell’applicazione cliccare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Publish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r>
              <a:rPr lang="it-IT" dirty="0" smtClean="0"/>
              <a:t> e aprire il file appena scaricato con un editor di testo.</a:t>
            </a:r>
          </a:p>
          <a:p>
            <a:r>
              <a:rPr lang="it-IT" dirty="0" smtClean="0"/>
              <a:t>Una volta aperto, aprire il software «</a:t>
            </a:r>
            <a:r>
              <a:rPr lang="it-IT" dirty="0" err="1" smtClean="0"/>
              <a:t>FileZilla</a:t>
            </a:r>
            <a:r>
              <a:rPr lang="it-IT" dirty="0" smtClean="0"/>
              <a:t>» e cliccare file -&gt; gestore siti…</a:t>
            </a:r>
          </a:p>
          <a:p>
            <a:r>
              <a:rPr lang="it-IT" dirty="0" smtClean="0"/>
              <a:t>Una volta che si è aperto il gestore siti, creare un nuovo sito.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sz="half" idx="2"/>
          </p:nvPr>
        </p:nvSpPr>
        <p:spPr>
          <a:xfrm>
            <a:off x="6607966" y="2667000"/>
            <a:ext cx="5096353" cy="312420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Immettere nel campo «Host» del nuovo sito </a:t>
            </a:r>
            <a:r>
              <a:rPr lang="it-IT" dirty="0"/>
              <a:t>la </a:t>
            </a:r>
            <a:r>
              <a:rPr lang="it-IT" dirty="0" smtClean="0"/>
              <a:t>stringa simile a questa presente nel file scaricato </a:t>
            </a:r>
            <a:r>
              <a:rPr lang="it-IT" dirty="0"/>
              <a:t>precedentemente: </a:t>
            </a:r>
            <a:endParaRPr lang="it-IT" dirty="0" smtClean="0"/>
          </a:p>
          <a:p>
            <a:r>
              <a:rPr lang="it-IT" dirty="0" err="1" smtClean="0"/>
              <a:t>publishUrl</a:t>
            </a:r>
            <a:r>
              <a:rPr lang="it-IT" dirty="0" smtClean="0"/>
              <a:t>="ftp</a:t>
            </a:r>
            <a:r>
              <a:rPr lang="it-IT" dirty="0"/>
              <a:t>://</a:t>
            </a:r>
            <a:r>
              <a:rPr lang="it-IT" dirty="0" smtClean="0"/>
              <a:t>waws-prod-db3-029.ftp.azurewebsites.windows.net/site/</a:t>
            </a:r>
            <a:r>
              <a:rPr lang="it-IT" dirty="0" err="1" smtClean="0"/>
              <a:t>wwwroot</a:t>
            </a:r>
            <a:r>
              <a:rPr lang="it-IT" dirty="0" smtClean="0"/>
              <a:t>"  </a:t>
            </a:r>
          </a:p>
          <a:p>
            <a:r>
              <a:rPr lang="it-IT" dirty="0" smtClean="0"/>
              <a:t>Della stringa trovata teniamo solo la parte tra virgolette:  </a:t>
            </a:r>
            <a:r>
              <a:rPr lang="it-IT" dirty="0">
                <a:hlinkClick r:id="rId2"/>
              </a:rPr>
              <a:t>ftp://</a:t>
            </a:r>
            <a:r>
              <a:rPr lang="it-IT" dirty="0" smtClean="0">
                <a:hlinkClick r:id="rId2"/>
              </a:rPr>
              <a:t>waws-prod-db3-029.ftp.azurewebsites.windows.net</a:t>
            </a:r>
            <a:endParaRPr lang="it-IT" dirty="0" smtClean="0"/>
          </a:p>
          <a:p>
            <a:r>
              <a:rPr lang="it-IT" dirty="0" smtClean="0"/>
              <a:t>NB cancellare la parte finale /site/</a:t>
            </a:r>
            <a:r>
              <a:rPr lang="it-IT" dirty="0" err="1" smtClean="0"/>
              <a:t>wwwroot</a:t>
            </a:r>
            <a:r>
              <a:rPr lang="it-IT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917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Collegare </a:t>
            </a:r>
            <a:r>
              <a:rPr lang="it-IT" dirty="0" err="1"/>
              <a:t>FileZilla</a:t>
            </a:r>
            <a:r>
              <a:rPr lang="it-IT" dirty="0"/>
              <a:t> a </a:t>
            </a:r>
            <a:r>
              <a:rPr lang="it-IT" dirty="0" err="1" smtClean="0"/>
              <a:t>Azure</a:t>
            </a:r>
            <a:r>
              <a:rPr lang="it-IT" dirty="0" smtClean="0"/>
              <a:t> – Parte II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Identificare nel file scaricato al stringa </a:t>
            </a:r>
            <a:r>
              <a:rPr lang="it-IT" dirty="0" err="1" smtClean="0"/>
              <a:t>userName</a:t>
            </a:r>
            <a:r>
              <a:rPr lang="it-IT" dirty="0"/>
              <a:t>="</a:t>
            </a:r>
            <a:r>
              <a:rPr lang="it-IT" dirty="0" err="1"/>
              <a:t>univrprova</a:t>
            </a:r>
            <a:r>
              <a:rPr lang="it-IT" dirty="0"/>
              <a:t>\$</a:t>
            </a:r>
            <a:r>
              <a:rPr lang="it-IT" dirty="0" err="1" smtClean="0"/>
              <a:t>univrprova</a:t>
            </a:r>
            <a:r>
              <a:rPr lang="it-IT" dirty="0" smtClean="0"/>
              <a:t>. Copiare la parte </a:t>
            </a:r>
            <a:r>
              <a:rPr lang="it-IT" dirty="0" err="1"/>
              <a:t>univrprova</a:t>
            </a:r>
            <a:r>
              <a:rPr lang="it-IT" dirty="0"/>
              <a:t>\$</a:t>
            </a:r>
            <a:r>
              <a:rPr lang="it-IT" dirty="0" err="1" smtClean="0"/>
              <a:t>univrprova</a:t>
            </a:r>
            <a:r>
              <a:rPr lang="it-IT" dirty="0" smtClean="0"/>
              <a:t> (che dovrebbe avere lo stesso nome della vostra applicazione web.) nel campo Utente di </a:t>
            </a:r>
            <a:r>
              <a:rPr lang="it-IT" dirty="0" err="1" smtClean="0"/>
              <a:t>Filezilla</a:t>
            </a:r>
            <a:r>
              <a:rPr lang="it-IT" dirty="0" smtClean="0"/>
              <a:t>.</a:t>
            </a:r>
          </a:p>
          <a:p>
            <a:r>
              <a:rPr lang="it-IT" dirty="0" smtClean="0"/>
              <a:t>Cambiare Il campo «Criptazione» di </a:t>
            </a:r>
            <a:r>
              <a:rPr lang="it-IT" dirty="0" err="1" smtClean="0"/>
              <a:t>FileZilla</a:t>
            </a:r>
            <a:r>
              <a:rPr lang="it-IT" dirty="0" smtClean="0"/>
              <a:t> in «Usa solo FTP non sicuro».</a:t>
            </a:r>
          </a:p>
          <a:p>
            <a:r>
              <a:rPr lang="it-IT" dirty="0" smtClean="0"/>
              <a:t>Cambiare il campo «Tipo di Accesso» di </a:t>
            </a:r>
            <a:r>
              <a:rPr lang="it-IT" dirty="0" err="1" smtClean="0"/>
              <a:t>FileZilla</a:t>
            </a:r>
            <a:r>
              <a:rPr lang="it-IT" dirty="0" smtClean="0"/>
              <a:t> in «Richiedi Password» 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Cliccare il pulsante «connetti» in </a:t>
            </a:r>
            <a:r>
              <a:rPr lang="it-IT" dirty="0" err="1" smtClean="0"/>
              <a:t>FileZilla</a:t>
            </a:r>
            <a:endParaRPr lang="it-IT" dirty="0" smtClean="0"/>
          </a:p>
          <a:p>
            <a:r>
              <a:rPr lang="it-IT" dirty="0" smtClean="0"/>
              <a:t>Quando richiede la password, </a:t>
            </a:r>
            <a:r>
              <a:rPr lang="it-IT" dirty="0"/>
              <a:t>i</a:t>
            </a:r>
            <a:r>
              <a:rPr lang="it-IT" dirty="0" smtClean="0"/>
              <a:t>dentificare </a:t>
            </a:r>
            <a:r>
              <a:rPr lang="it-IT" dirty="0"/>
              <a:t>nel file scaricato la stringa </a:t>
            </a:r>
            <a:r>
              <a:rPr lang="it-IT" dirty="0" err="1"/>
              <a:t>userPWD</a:t>
            </a:r>
            <a:r>
              <a:rPr lang="it-IT" dirty="0"/>
              <a:t>="LPBa1iz6cPeJfddnsyRAq2wwekPuvFwK2EVVmLBytvcdTFHTcjaYytkMEoozxP« e copiare la parte tra virgolette nel campo </a:t>
            </a:r>
            <a:r>
              <a:rPr lang="it-IT" dirty="0" smtClean="0"/>
              <a:t>password.</a:t>
            </a:r>
          </a:p>
          <a:p>
            <a:r>
              <a:rPr lang="it-IT" dirty="0" smtClean="0"/>
              <a:t>Infine, cliccare ok! Se tutto è stato configurato correttamente, </a:t>
            </a:r>
            <a:r>
              <a:rPr lang="it-IT" dirty="0" err="1" smtClean="0"/>
              <a:t>FileZilla</a:t>
            </a:r>
            <a:r>
              <a:rPr lang="it-IT" dirty="0" smtClean="0"/>
              <a:t> dovrebbe essere collegato alla cartella del vostro nuovo progetto!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920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Iniziamo il progetto!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/>
              <a:t>Cancelliamo tutto il contenuto della cartella /site/</a:t>
            </a:r>
            <a:r>
              <a:rPr lang="it-IT" dirty="0" err="1" smtClean="0"/>
              <a:t>wwwroot</a:t>
            </a:r>
            <a:r>
              <a:rPr lang="it-IT" dirty="0" smtClean="0"/>
              <a:t>… Inizieremo da una pagina bianca</a:t>
            </a:r>
            <a:r>
              <a:rPr lang="it-IT" dirty="0" smtClean="0"/>
              <a:t>!</a:t>
            </a:r>
          </a:p>
          <a:p>
            <a:r>
              <a:rPr lang="it-IT" dirty="0" smtClean="0"/>
              <a:t>Ora inizieremo il progetto in locale. Creiamo sul desktop una cartella chiamata «PROGETTO».</a:t>
            </a:r>
            <a:endParaRPr lang="it-IT" dirty="0"/>
          </a:p>
          <a:p>
            <a:r>
              <a:rPr lang="it-IT" dirty="0" smtClean="0"/>
              <a:t>Ora creiamo un nuovo file, e lo chiamiamo «index.html».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3490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2_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5.xml><?xml version="1.0" encoding="utf-8"?>
<a:theme xmlns:a="http://schemas.openxmlformats.org/drawingml/2006/main" name="3_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255</TotalTime>
  <Words>546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Segoe UI Light</vt:lpstr>
      <vt:lpstr>Parallasse</vt:lpstr>
      <vt:lpstr>Layout storyboard</vt:lpstr>
      <vt:lpstr>1_Parallasse</vt:lpstr>
      <vt:lpstr>2_Parallasse</vt:lpstr>
      <vt:lpstr>3_Parallasse</vt:lpstr>
      <vt:lpstr>Web development &amp; Azure </vt:lpstr>
      <vt:lpstr>Hey! Ciao a tutti!</vt:lpstr>
      <vt:lpstr>Microsoft Student Partner</vt:lpstr>
      <vt:lpstr>Microsoft per gli studenti</vt:lpstr>
      <vt:lpstr>Tecnologie utilizzate per il laboratorio</vt:lpstr>
      <vt:lpstr>Let’s GO!</vt:lpstr>
      <vt:lpstr>Collegare FileZilla a Azure</vt:lpstr>
      <vt:lpstr>Collegare FileZilla a Azure – Parte II</vt:lpstr>
      <vt:lpstr>Iniziamo il progetto!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Piccoli</dc:creator>
  <cp:lastModifiedBy>Leonardo Piccoli</cp:lastModifiedBy>
  <cp:revision>16</cp:revision>
  <dcterms:created xsi:type="dcterms:W3CDTF">2016-03-21T15:28:45Z</dcterms:created>
  <dcterms:modified xsi:type="dcterms:W3CDTF">2016-03-31T13:48:33Z</dcterms:modified>
</cp:coreProperties>
</file>