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 id="2147483813" r:id="rId2"/>
    <p:sldMasterId id="2147483888" r:id="rId3"/>
    <p:sldMasterId id="2147483978" r:id="rId4"/>
    <p:sldMasterId id="2147483996" r:id="rId5"/>
  </p:sldMasterIdLst>
  <p:sldIdLst>
    <p:sldId id="256" r:id="rId6"/>
    <p:sldId id="260" r:id="rId7"/>
    <p:sldId id="257" r:id="rId8"/>
    <p:sldId id="258" r:id="rId9"/>
    <p:sldId id="259" r:id="rId10"/>
    <p:sldId id="261" r:id="rId11"/>
    <p:sldId id="262"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C59004EE-BF80-43D0-85FC-BC9316B2F852}">
          <p14:sldIdLst>
            <p14:sldId id="256"/>
            <p14:sldId id="260"/>
            <p14:sldId id="257"/>
            <p14:sldId id="258"/>
            <p14:sldId id="259"/>
            <p14:sldId id="261"/>
            <p14:sldId id="262"/>
            <p14:sldId id="263"/>
            <p14:sldId id="264"/>
            <p14:sldId id="266"/>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3" d="100"/>
          <a:sy n="73" d="100"/>
        </p:scale>
        <p:origin x="6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72A944-EBC5-40A3-A1AC-7B543E7610D3}"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it-IT"/>
        </a:p>
      </dgm:t>
    </dgm:pt>
    <dgm:pt modelId="{16DABE14-547B-49A6-8C3C-7A7C298B034C}">
      <dgm:prSet phldrT="[Testo]"/>
      <dgm:spPr/>
      <dgm:t>
        <a:bodyPr/>
        <a:lstStyle/>
        <a:p>
          <a:r>
            <a:rPr lang="it-IT" dirty="0" err="1" smtClean="0"/>
            <a:t>Azure</a:t>
          </a:r>
          <a:endParaRPr lang="it-IT" dirty="0"/>
        </a:p>
      </dgm:t>
    </dgm:pt>
    <dgm:pt modelId="{2E503E20-C4BA-465C-8D76-A8ABC4FD2068}" type="parTrans" cxnId="{FBC0A236-FB0F-4ED9-8DF2-5100993B172D}">
      <dgm:prSet/>
      <dgm:spPr/>
      <dgm:t>
        <a:bodyPr/>
        <a:lstStyle/>
        <a:p>
          <a:endParaRPr lang="it-IT"/>
        </a:p>
      </dgm:t>
    </dgm:pt>
    <dgm:pt modelId="{412E1550-7376-419B-83A9-B4FF119D2CE9}" type="sibTrans" cxnId="{FBC0A236-FB0F-4ED9-8DF2-5100993B172D}">
      <dgm:prSet/>
      <dgm:spPr/>
      <dgm:t>
        <a:bodyPr/>
        <a:lstStyle/>
        <a:p>
          <a:endParaRPr lang="it-IT"/>
        </a:p>
      </dgm:t>
    </dgm:pt>
    <dgm:pt modelId="{37685DAA-5C8D-41B4-AD0C-982594800A29}">
      <dgm:prSet phldrT="[Testo]"/>
      <dgm:spPr/>
      <dgm:t>
        <a:bodyPr/>
        <a:lstStyle/>
        <a:p>
          <a:r>
            <a:rPr lang="it-IT" dirty="0" smtClean="0"/>
            <a:t>HTML</a:t>
          </a:r>
          <a:endParaRPr lang="it-IT" dirty="0"/>
        </a:p>
      </dgm:t>
    </dgm:pt>
    <dgm:pt modelId="{57D62C51-ABA5-4166-A5AA-83C6D728A447}" type="parTrans" cxnId="{4AC15EEB-7BFF-45CB-8704-DC7E8B23C4D1}">
      <dgm:prSet/>
      <dgm:spPr/>
      <dgm:t>
        <a:bodyPr/>
        <a:lstStyle/>
        <a:p>
          <a:endParaRPr lang="it-IT"/>
        </a:p>
      </dgm:t>
    </dgm:pt>
    <dgm:pt modelId="{CD71CCB3-403D-442D-A1C9-C386EC80B94E}" type="sibTrans" cxnId="{4AC15EEB-7BFF-45CB-8704-DC7E8B23C4D1}">
      <dgm:prSet/>
      <dgm:spPr/>
      <dgm:t>
        <a:bodyPr/>
        <a:lstStyle/>
        <a:p>
          <a:endParaRPr lang="it-IT"/>
        </a:p>
      </dgm:t>
    </dgm:pt>
    <dgm:pt modelId="{B76C6BAD-053B-4613-999F-DF15B14BB309}">
      <dgm:prSet phldrT="[Testo]"/>
      <dgm:spPr/>
      <dgm:t>
        <a:bodyPr/>
        <a:lstStyle/>
        <a:p>
          <a:r>
            <a:rPr lang="it-IT" dirty="0" err="1" smtClean="0"/>
            <a:t>Javascript</a:t>
          </a:r>
          <a:endParaRPr lang="it-IT" dirty="0"/>
        </a:p>
      </dgm:t>
    </dgm:pt>
    <dgm:pt modelId="{94DDA79F-25F5-4BF5-A34D-4C2282E0FF57}" type="parTrans" cxnId="{19F1AC08-B221-4651-89B5-75078E4862EA}">
      <dgm:prSet/>
      <dgm:spPr/>
      <dgm:t>
        <a:bodyPr/>
        <a:lstStyle/>
        <a:p>
          <a:endParaRPr lang="it-IT"/>
        </a:p>
      </dgm:t>
    </dgm:pt>
    <dgm:pt modelId="{F8E10FBD-CE0F-4447-9CA1-51947BA9EC1F}" type="sibTrans" cxnId="{19F1AC08-B221-4651-89B5-75078E4862EA}">
      <dgm:prSet/>
      <dgm:spPr/>
      <dgm:t>
        <a:bodyPr/>
        <a:lstStyle/>
        <a:p>
          <a:endParaRPr lang="it-IT"/>
        </a:p>
      </dgm:t>
    </dgm:pt>
    <dgm:pt modelId="{77C9B3E0-51FD-47D1-830E-72C21F298D1A}">
      <dgm:prSet phldrT="[Testo]"/>
      <dgm:spPr/>
      <dgm:t>
        <a:bodyPr/>
        <a:lstStyle/>
        <a:p>
          <a:r>
            <a:rPr lang="it-IT" dirty="0" smtClean="0"/>
            <a:t>PHP</a:t>
          </a:r>
          <a:endParaRPr lang="it-IT" dirty="0"/>
        </a:p>
      </dgm:t>
    </dgm:pt>
    <dgm:pt modelId="{C97EC87D-DC30-4D29-80C7-E18A77366134}" type="parTrans" cxnId="{4C2E5283-ACFF-4929-9D2B-817486E4BD19}">
      <dgm:prSet/>
      <dgm:spPr/>
      <dgm:t>
        <a:bodyPr/>
        <a:lstStyle/>
        <a:p>
          <a:endParaRPr lang="it-IT"/>
        </a:p>
      </dgm:t>
    </dgm:pt>
    <dgm:pt modelId="{604CB4A9-930C-4504-9144-C303D5D842BC}" type="sibTrans" cxnId="{4C2E5283-ACFF-4929-9D2B-817486E4BD19}">
      <dgm:prSet/>
      <dgm:spPr/>
      <dgm:t>
        <a:bodyPr/>
        <a:lstStyle/>
        <a:p>
          <a:endParaRPr lang="it-IT"/>
        </a:p>
      </dgm:t>
    </dgm:pt>
    <dgm:pt modelId="{548F32C5-FC4C-48A3-99C4-E0802B9BAB71}" type="pres">
      <dgm:prSet presAssocID="{2F72A944-EBC5-40A3-A1AC-7B543E7610D3}" presName="Name0" presStyleCnt="0">
        <dgm:presLayoutVars>
          <dgm:chPref val="1"/>
          <dgm:dir/>
          <dgm:animOne val="branch"/>
          <dgm:animLvl val="lvl"/>
          <dgm:resizeHandles val="exact"/>
        </dgm:presLayoutVars>
      </dgm:prSet>
      <dgm:spPr/>
      <dgm:t>
        <a:bodyPr/>
        <a:lstStyle/>
        <a:p>
          <a:endParaRPr lang="it-IT"/>
        </a:p>
      </dgm:t>
    </dgm:pt>
    <dgm:pt modelId="{5CA93025-BD8D-4803-AA1F-C685310D32FC}" type="pres">
      <dgm:prSet presAssocID="{16DABE14-547B-49A6-8C3C-7A7C298B034C}" presName="root1" presStyleCnt="0"/>
      <dgm:spPr/>
    </dgm:pt>
    <dgm:pt modelId="{A2AB6B1F-FABF-4BBE-8682-0B0056912FF5}" type="pres">
      <dgm:prSet presAssocID="{16DABE14-547B-49A6-8C3C-7A7C298B034C}" presName="LevelOneTextNode" presStyleLbl="node0" presStyleIdx="0" presStyleCnt="1" custScaleY="69740">
        <dgm:presLayoutVars>
          <dgm:chPref val="3"/>
        </dgm:presLayoutVars>
      </dgm:prSet>
      <dgm:spPr/>
      <dgm:t>
        <a:bodyPr/>
        <a:lstStyle/>
        <a:p>
          <a:endParaRPr lang="it-IT"/>
        </a:p>
      </dgm:t>
    </dgm:pt>
    <dgm:pt modelId="{52929A1E-B7C5-42B4-81C8-B9149BFD35AB}" type="pres">
      <dgm:prSet presAssocID="{16DABE14-547B-49A6-8C3C-7A7C298B034C}" presName="level2hierChild" presStyleCnt="0"/>
      <dgm:spPr/>
    </dgm:pt>
    <dgm:pt modelId="{163432CB-A288-413B-B36D-10CBC5FF9C28}" type="pres">
      <dgm:prSet presAssocID="{57D62C51-ABA5-4166-A5AA-83C6D728A447}" presName="conn2-1" presStyleLbl="parChTrans1D2" presStyleIdx="0" presStyleCnt="3"/>
      <dgm:spPr/>
      <dgm:t>
        <a:bodyPr/>
        <a:lstStyle/>
        <a:p>
          <a:endParaRPr lang="it-IT"/>
        </a:p>
      </dgm:t>
    </dgm:pt>
    <dgm:pt modelId="{1740F340-B36C-4B68-B71B-252285875559}" type="pres">
      <dgm:prSet presAssocID="{57D62C51-ABA5-4166-A5AA-83C6D728A447}" presName="connTx" presStyleLbl="parChTrans1D2" presStyleIdx="0" presStyleCnt="3"/>
      <dgm:spPr/>
      <dgm:t>
        <a:bodyPr/>
        <a:lstStyle/>
        <a:p>
          <a:endParaRPr lang="it-IT"/>
        </a:p>
      </dgm:t>
    </dgm:pt>
    <dgm:pt modelId="{23F39BD2-8EA7-4A3F-8AF5-680D39DBD77C}" type="pres">
      <dgm:prSet presAssocID="{37685DAA-5C8D-41B4-AD0C-982594800A29}" presName="root2" presStyleCnt="0"/>
      <dgm:spPr/>
    </dgm:pt>
    <dgm:pt modelId="{8AB64022-6C49-4AE8-82D4-BCD00B440E8E}" type="pres">
      <dgm:prSet presAssocID="{37685DAA-5C8D-41B4-AD0C-982594800A29}" presName="LevelTwoTextNode" presStyleLbl="node2" presStyleIdx="0" presStyleCnt="3">
        <dgm:presLayoutVars>
          <dgm:chPref val="3"/>
        </dgm:presLayoutVars>
      </dgm:prSet>
      <dgm:spPr/>
      <dgm:t>
        <a:bodyPr/>
        <a:lstStyle/>
        <a:p>
          <a:endParaRPr lang="it-IT"/>
        </a:p>
      </dgm:t>
    </dgm:pt>
    <dgm:pt modelId="{596220ED-0C80-4DF1-A61F-B6A0EDF678C0}" type="pres">
      <dgm:prSet presAssocID="{37685DAA-5C8D-41B4-AD0C-982594800A29}" presName="level3hierChild" presStyleCnt="0"/>
      <dgm:spPr/>
    </dgm:pt>
    <dgm:pt modelId="{40D98A3C-D7E6-44C0-BCB7-B24C1BAFEFA5}" type="pres">
      <dgm:prSet presAssocID="{94DDA79F-25F5-4BF5-A34D-4C2282E0FF57}" presName="conn2-1" presStyleLbl="parChTrans1D2" presStyleIdx="1" presStyleCnt="3"/>
      <dgm:spPr/>
      <dgm:t>
        <a:bodyPr/>
        <a:lstStyle/>
        <a:p>
          <a:endParaRPr lang="it-IT"/>
        </a:p>
      </dgm:t>
    </dgm:pt>
    <dgm:pt modelId="{976068A4-C94A-462E-9E73-07EAA5013170}" type="pres">
      <dgm:prSet presAssocID="{94DDA79F-25F5-4BF5-A34D-4C2282E0FF57}" presName="connTx" presStyleLbl="parChTrans1D2" presStyleIdx="1" presStyleCnt="3"/>
      <dgm:spPr/>
      <dgm:t>
        <a:bodyPr/>
        <a:lstStyle/>
        <a:p>
          <a:endParaRPr lang="it-IT"/>
        </a:p>
      </dgm:t>
    </dgm:pt>
    <dgm:pt modelId="{D49D544D-5167-4259-A8F0-50D6FB7F751C}" type="pres">
      <dgm:prSet presAssocID="{B76C6BAD-053B-4613-999F-DF15B14BB309}" presName="root2" presStyleCnt="0"/>
      <dgm:spPr/>
    </dgm:pt>
    <dgm:pt modelId="{5F0FE452-4521-4AF9-994D-8F334C660DB2}" type="pres">
      <dgm:prSet presAssocID="{B76C6BAD-053B-4613-999F-DF15B14BB309}" presName="LevelTwoTextNode" presStyleLbl="node2" presStyleIdx="1" presStyleCnt="3">
        <dgm:presLayoutVars>
          <dgm:chPref val="3"/>
        </dgm:presLayoutVars>
      </dgm:prSet>
      <dgm:spPr/>
      <dgm:t>
        <a:bodyPr/>
        <a:lstStyle/>
        <a:p>
          <a:endParaRPr lang="it-IT"/>
        </a:p>
      </dgm:t>
    </dgm:pt>
    <dgm:pt modelId="{0B962D21-6773-484D-A0C0-E4A7DD5853DE}" type="pres">
      <dgm:prSet presAssocID="{B76C6BAD-053B-4613-999F-DF15B14BB309}" presName="level3hierChild" presStyleCnt="0"/>
      <dgm:spPr/>
    </dgm:pt>
    <dgm:pt modelId="{2F0755D6-B512-4C0D-A78F-0557DBB6CB4E}" type="pres">
      <dgm:prSet presAssocID="{C97EC87D-DC30-4D29-80C7-E18A77366134}" presName="conn2-1" presStyleLbl="parChTrans1D2" presStyleIdx="2" presStyleCnt="3"/>
      <dgm:spPr/>
      <dgm:t>
        <a:bodyPr/>
        <a:lstStyle/>
        <a:p>
          <a:endParaRPr lang="it-IT"/>
        </a:p>
      </dgm:t>
    </dgm:pt>
    <dgm:pt modelId="{FB82F191-FAE1-4B97-8FA8-F253831CB0BA}" type="pres">
      <dgm:prSet presAssocID="{C97EC87D-DC30-4D29-80C7-E18A77366134}" presName="connTx" presStyleLbl="parChTrans1D2" presStyleIdx="2" presStyleCnt="3"/>
      <dgm:spPr/>
      <dgm:t>
        <a:bodyPr/>
        <a:lstStyle/>
        <a:p>
          <a:endParaRPr lang="it-IT"/>
        </a:p>
      </dgm:t>
    </dgm:pt>
    <dgm:pt modelId="{A19FE170-6733-4E65-82B5-5C6EE33221D8}" type="pres">
      <dgm:prSet presAssocID="{77C9B3E0-51FD-47D1-830E-72C21F298D1A}" presName="root2" presStyleCnt="0"/>
      <dgm:spPr/>
    </dgm:pt>
    <dgm:pt modelId="{943F4923-3AF3-4EBD-96C9-5D3D969B4E62}" type="pres">
      <dgm:prSet presAssocID="{77C9B3E0-51FD-47D1-830E-72C21F298D1A}" presName="LevelTwoTextNode" presStyleLbl="node2" presStyleIdx="2" presStyleCnt="3">
        <dgm:presLayoutVars>
          <dgm:chPref val="3"/>
        </dgm:presLayoutVars>
      </dgm:prSet>
      <dgm:spPr/>
      <dgm:t>
        <a:bodyPr/>
        <a:lstStyle/>
        <a:p>
          <a:endParaRPr lang="it-IT"/>
        </a:p>
      </dgm:t>
    </dgm:pt>
    <dgm:pt modelId="{4BAE89E7-0D41-4222-8C6D-F5BBD99E68D4}" type="pres">
      <dgm:prSet presAssocID="{77C9B3E0-51FD-47D1-830E-72C21F298D1A}" presName="level3hierChild" presStyleCnt="0"/>
      <dgm:spPr/>
    </dgm:pt>
  </dgm:ptLst>
  <dgm:cxnLst>
    <dgm:cxn modelId="{EAB78BAE-BE5F-4544-8CCE-0B5D6C7B385B}" type="presOf" srcId="{16DABE14-547B-49A6-8C3C-7A7C298B034C}" destId="{A2AB6B1F-FABF-4BBE-8682-0B0056912FF5}" srcOrd="0" destOrd="0" presId="urn:microsoft.com/office/officeart/2008/layout/HorizontalMultiLevelHierarchy"/>
    <dgm:cxn modelId="{20A0C83F-1C50-4D75-A421-F1A556F02A7D}" type="presOf" srcId="{57D62C51-ABA5-4166-A5AA-83C6D728A447}" destId="{1740F340-B36C-4B68-B71B-252285875559}" srcOrd="1" destOrd="0" presId="urn:microsoft.com/office/officeart/2008/layout/HorizontalMultiLevelHierarchy"/>
    <dgm:cxn modelId="{38FCDD90-0252-43BF-8DB5-448D1B0DEB35}" type="presOf" srcId="{C97EC87D-DC30-4D29-80C7-E18A77366134}" destId="{2F0755D6-B512-4C0D-A78F-0557DBB6CB4E}" srcOrd="0" destOrd="0" presId="urn:microsoft.com/office/officeart/2008/layout/HorizontalMultiLevelHierarchy"/>
    <dgm:cxn modelId="{FC3452B0-7C62-4640-A5BF-ABC634314889}" type="presOf" srcId="{57D62C51-ABA5-4166-A5AA-83C6D728A447}" destId="{163432CB-A288-413B-B36D-10CBC5FF9C28}" srcOrd="0" destOrd="0" presId="urn:microsoft.com/office/officeart/2008/layout/HorizontalMultiLevelHierarchy"/>
    <dgm:cxn modelId="{4AC15EEB-7BFF-45CB-8704-DC7E8B23C4D1}" srcId="{16DABE14-547B-49A6-8C3C-7A7C298B034C}" destId="{37685DAA-5C8D-41B4-AD0C-982594800A29}" srcOrd="0" destOrd="0" parTransId="{57D62C51-ABA5-4166-A5AA-83C6D728A447}" sibTransId="{CD71CCB3-403D-442D-A1C9-C386EC80B94E}"/>
    <dgm:cxn modelId="{4C2E5283-ACFF-4929-9D2B-817486E4BD19}" srcId="{16DABE14-547B-49A6-8C3C-7A7C298B034C}" destId="{77C9B3E0-51FD-47D1-830E-72C21F298D1A}" srcOrd="2" destOrd="0" parTransId="{C97EC87D-DC30-4D29-80C7-E18A77366134}" sibTransId="{604CB4A9-930C-4504-9144-C303D5D842BC}"/>
    <dgm:cxn modelId="{CDF1703F-4A47-4412-951D-CCDFA19B16C9}" type="presOf" srcId="{94DDA79F-25F5-4BF5-A34D-4C2282E0FF57}" destId="{40D98A3C-D7E6-44C0-BCB7-B24C1BAFEFA5}" srcOrd="0" destOrd="0" presId="urn:microsoft.com/office/officeart/2008/layout/HorizontalMultiLevelHierarchy"/>
    <dgm:cxn modelId="{EB15A98E-2937-46BA-AED2-4A7AF1540531}" type="presOf" srcId="{77C9B3E0-51FD-47D1-830E-72C21F298D1A}" destId="{943F4923-3AF3-4EBD-96C9-5D3D969B4E62}" srcOrd="0" destOrd="0" presId="urn:microsoft.com/office/officeart/2008/layout/HorizontalMultiLevelHierarchy"/>
    <dgm:cxn modelId="{E79491A0-9561-4019-AB70-CEE5CAA56F9B}" type="presOf" srcId="{B76C6BAD-053B-4613-999F-DF15B14BB309}" destId="{5F0FE452-4521-4AF9-994D-8F334C660DB2}" srcOrd="0" destOrd="0" presId="urn:microsoft.com/office/officeart/2008/layout/HorizontalMultiLevelHierarchy"/>
    <dgm:cxn modelId="{34759E7D-02DA-4DF1-88D5-4E1ACA62E11B}" type="presOf" srcId="{2F72A944-EBC5-40A3-A1AC-7B543E7610D3}" destId="{548F32C5-FC4C-48A3-99C4-E0802B9BAB71}" srcOrd="0" destOrd="0" presId="urn:microsoft.com/office/officeart/2008/layout/HorizontalMultiLevelHierarchy"/>
    <dgm:cxn modelId="{EA025127-0E93-49E3-973A-B195AD015178}" type="presOf" srcId="{94DDA79F-25F5-4BF5-A34D-4C2282E0FF57}" destId="{976068A4-C94A-462E-9E73-07EAA5013170}" srcOrd="1" destOrd="0" presId="urn:microsoft.com/office/officeart/2008/layout/HorizontalMultiLevelHierarchy"/>
    <dgm:cxn modelId="{7447101A-9729-4210-8FD5-B90026E5ADD8}" type="presOf" srcId="{C97EC87D-DC30-4D29-80C7-E18A77366134}" destId="{FB82F191-FAE1-4B97-8FA8-F253831CB0BA}" srcOrd="1" destOrd="0" presId="urn:microsoft.com/office/officeart/2008/layout/HorizontalMultiLevelHierarchy"/>
    <dgm:cxn modelId="{FBC0A236-FB0F-4ED9-8DF2-5100993B172D}" srcId="{2F72A944-EBC5-40A3-A1AC-7B543E7610D3}" destId="{16DABE14-547B-49A6-8C3C-7A7C298B034C}" srcOrd="0" destOrd="0" parTransId="{2E503E20-C4BA-465C-8D76-A8ABC4FD2068}" sibTransId="{412E1550-7376-419B-83A9-B4FF119D2CE9}"/>
    <dgm:cxn modelId="{D61A3B84-1A3C-43A8-A956-EB39F1474569}" type="presOf" srcId="{37685DAA-5C8D-41B4-AD0C-982594800A29}" destId="{8AB64022-6C49-4AE8-82D4-BCD00B440E8E}" srcOrd="0" destOrd="0" presId="urn:microsoft.com/office/officeart/2008/layout/HorizontalMultiLevelHierarchy"/>
    <dgm:cxn modelId="{19F1AC08-B221-4651-89B5-75078E4862EA}" srcId="{16DABE14-547B-49A6-8C3C-7A7C298B034C}" destId="{B76C6BAD-053B-4613-999F-DF15B14BB309}" srcOrd="1" destOrd="0" parTransId="{94DDA79F-25F5-4BF5-A34D-4C2282E0FF57}" sibTransId="{F8E10FBD-CE0F-4447-9CA1-51947BA9EC1F}"/>
    <dgm:cxn modelId="{49A1CF8E-71D7-4DB7-A79E-5EBAF60EFB88}" type="presParOf" srcId="{548F32C5-FC4C-48A3-99C4-E0802B9BAB71}" destId="{5CA93025-BD8D-4803-AA1F-C685310D32FC}" srcOrd="0" destOrd="0" presId="urn:microsoft.com/office/officeart/2008/layout/HorizontalMultiLevelHierarchy"/>
    <dgm:cxn modelId="{6645DD58-9C41-4F57-8D12-FE197700E084}" type="presParOf" srcId="{5CA93025-BD8D-4803-AA1F-C685310D32FC}" destId="{A2AB6B1F-FABF-4BBE-8682-0B0056912FF5}" srcOrd="0" destOrd="0" presId="urn:microsoft.com/office/officeart/2008/layout/HorizontalMultiLevelHierarchy"/>
    <dgm:cxn modelId="{A405B486-ABF9-4834-A206-F2029D8C975D}" type="presParOf" srcId="{5CA93025-BD8D-4803-AA1F-C685310D32FC}" destId="{52929A1E-B7C5-42B4-81C8-B9149BFD35AB}" srcOrd="1" destOrd="0" presId="urn:microsoft.com/office/officeart/2008/layout/HorizontalMultiLevelHierarchy"/>
    <dgm:cxn modelId="{0C977861-955E-4EAD-8CC4-2CC0E5602C1D}" type="presParOf" srcId="{52929A1E-B7C5-42B4-81C8-B9149BFD35AB}" destId="{163432CB-A288-413B-B36D-10CBC5FF9C28}" srcOrd="0" destOrd="0" presId="urn:microsoft.com/office/officeart/2008/layout/HorizontalMultiLevelHierarchy"/>
    <dgm:cxn modelId="{2CDFECF9-474A-49F9-8C83-207A7C1E21E0}" type="presParOf" srcId="{163432CB-A288-413B-B36D-10CBC5FF9C28}" destId="{1740F340-B36C-4B68-B71B-252285875559}" srcOrd="0" destOrd="0" presId="urn:microsoft.com/office/officeart/2008/layout/HorizontalMultiLevelHierarchy"/>
    <dgm:cxn modelId="{3703C20E-0A4F-428E-9544-F269903B5539}" type="presParOf" srcId="{52929A1E-B7C5-42B4-81C8-B9149BFD35AB}" destId="{23F39BD2-8EA7-4A3F-8AF5-680D39DBD77C}" srcOrd="1" destOrd="0" presId="urn:microsoft.com/office/officeart/2008/layout/HorizontalMultiLevelHierarchy"/>
    <dgm:cxn modelId="{81FB286C-5DF6-4191-A9C4-A69B0D6CCAB1}" type="presParOf" srcId="{23F39BD2-8EA7-4A3F-8AF5-680D39DBD77C}" destId="{8AB64022-6C49-4AE8-82D4-BCD00B440E8E}" srcOrd="0" destOrd="0" presId="urn:microsoft.com/office/officeart/2008/layout/HorizontalMultiLevelHierarchy"/>
    <dgm:cxn modelId="{383EB575-2AFA-4E18-81D2-756CDBA1D20E}" type="presParOf" srcId="{23F39BD2-8EA7-4A3F-8AF5-680D39DBD77C}" destId="{596220ED-0C80-4DF1-A61F-B6A0EDF678C0}" srcOrd="1" destOrd="0" presId="urn:microsoft.com/office/officeart/2008/layout/HorizontalMultiLevelHierarchy"/>
    <dgm:cxn modelId="{D23A9A49-A7E0-4EAA-BE28-F055877E2AFA}" type="presParOf" srcId="{52929A1E-B7C5-42B4-81C8-B9149BFD35AB}" destId="{40D98A3C-D7E6-44C0-BCB7-B24C1BAFEFA5}" srcOrd="2" destOrd="0" presId="urn:microsoft.com/office/officeart/2008/layout/HorizontalMultiLevelHierarchy"/>
    <dgm:cxn modelId="{0AE9B23C-6D18-41B3-9AEF-CEC6C2727DF4}" type="presParOf" srcId="{40D98A3C-D7E6-44C0-BCB7-B24C1BAFEFA5}" destId="{976068A4-C94A-462E-9E73-07EAA5013170}" srcOrd="0" destOrd="0" presId="urn:microsoft.com/office/officeart/2008/layout/HorizontalMultiLevelHierarchy"/>
    <dgm:cxn modelId="{98AD3701-9151-4539-BADB-7C79DC5B3C59}" type="presParOf" srcId="{52929A1E-B7C5-42B4-81C8-B9149BFD35AB}" destId="{D49D544D-5167-4259-A8F0-50D6FB7F751C}" srcOrd="3" destOrd="0" presId="urn:microsoft.com/office/officeart/2008/layout/HorizontalMultiLevelHierarchy"/>
    <dgm:cxn modelId="{54C490FC-BE53-4504-A93E-E8A9F1B2A9EE}" type="presParOf" srcId="{D49D544D-5167-4259-A8F0-50D6FB7F751C}" destId="{5F0FE452-4521-4AF9-994D-8F334C660DB2}" srcOrd="0" destOrd="0" presId="urn:microsoft.com/office/officeart/2008/layout/HorizontalMultiLevelHierarchy"/>
    <dgm:cxn modelId="{A0F7CBDE-1764-4EE7-9878-D38A44F23110}" type="presParOf" srcId="{D49D544D-5167-4259-A8F0-50D6FB7F751C}" destId="{0B962D21-6773-484D-A0C0-E4A7DD5853DE}" srcOrd="1" destOrd="0" presId="urn:microsoft.com/office/officeart/2008/layout/HorizontalMultiLevelHierarchy"/>
    <dgm:cxn modelId="{B26E43C1-C132-477D-BFA9-CC24EFA01C96}" type="presParOf" srcId="{52929A1E-B7C5-42B4-81C8-B9149BFD35AB}" destId="{2F0755D6-B512-4C0D-A78F-0557DBB6CB4E}" srcOrd="4" destOrd="0" presId="urn:microsoft.com/office/officeart/2008/layout/HorizontalMultiLevelHierarchy"/>
    <dgm:cxn modelId="{29D2A989-B6FC-4F43-8B8F-BE24117FF3A2}" type="presParOf" srcId="{2F0755D6-B512-4C0D-A78F-0557DBB6CB4E}" destId="{FB82F191-FAE1-4B97-8FA8-F253831CB0BA}" srcOrd="0" destOrd="0" presId="urn:microsoft.com/office/officeart/2008/layout/HorizontalMultiLevelHierarchy"/>
    <dgm:cxn modelId="{2C394580-24BE-41B1-B1C7-B5B7605E4D30}" type="presParOf" srcId="{52929A1E-B7C5-42B4-81C8-B9149BFD35AB}" destId="{A19FE170-6733-4E65-82B5-5C6EE33221D8}" srcOrd="5" destOrd="0" presId="urn:microsoft.com/office/officeart/2008/layout/HorizontalMultiLevelHierarchy"/>
    <dgm:cxn modelId="{8807818A-A058-46B3-A0D7-8F29B866DCC9}" type="presParOf" srcId="{A19FE170-6733-4E65-82B5-5C6EE33221D8}" destId="{943F4923-3AF3-4EBD-96C9-5D3D969B4E62}" srcOrd="0" destOrd="0" presId="urn:microsoft.com/office/officeart/2008/layout/HorizontalMultiLevelHierarchy"/>
    <dgm:cxn modelId="{858422B4-9626-46CB-97EC-06363D4A1DFC}" type="presParOf" srcId="{A19FE170-6733-4E65-82B5-5C6EE33221D8}" destId="{4BAE89E7-0D41-4222-8C6D-F5BBD99E68D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550165-1E43-4FD0-9632-763C7675D11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it-IT"/>
        </a:p>
      </dgm:t>
    </dgm:pt>
    <dgm:pt modelId="{B9B5C9FA-7DBB-4895-886D-B6CC368164C1}">
      <dgm:prSet/>
      <dgm:spPr/>
      <dgm:t>
        <a:bodyPr/>
        <a:lstStyle/>
        <a:p>
          <a:pPr rtl="0"/>
          <a:r>
            <a:rPr lang="it-IT" dirty="0" smtClean="0"/>
            <a:t>Nuovo</a:t>
          </a:r>
          <a:endParaRPr lang="it-IT" dirty="0"/>
        </a:p>
      </dgm:t>
    </dgm:pt>
    <dgm:pt modelId="{94068665-0834-4877-8C36-20F836B7FB16}" type="parTrans" cxnId="{EAC14D2E-1686-477A-91CF-3F6BE7BEDD6C}">
      <dgm:prSet/>
      <dgm:spPr/>
      <dgm:t>
        <a:bodyPr/>
        <a:lstStyle/>
        <a:p>
          <a:endParaRPr lang="it-IT"/>
        </a:p>
      </dgm:t>
    </dgm:pt>
    <dgm:pt modelId="{00E53A27-BC82-4EC3-8669-995948577D41}" type="sibTrans" cxnId="{EAC14D2E-1686-477A-91CF-3F6BE7BEDD6C}">
      <dgm:prSet/>
      <dgm:spPr/>
      <dgm:t>
        <a:bodyPr/>
        <a:lstStyle/>
        <a:p>
          <a:endParaRPr lang="it-IT"/>
        </a:p>
      </dgm:t>
    </dgm:pt>
    <dgm:pt modelId="{5849A7B1-1C79-4B79-972B-EB50B01B1525}">
      <dgm:prSet/>
      <dgm:spPr/>
      <dgm:t>
        <a:bodyPr/>
        <a:lstStyle/>
        <a:p>
          <a:pPr rtl="0"/>
          <a:r>
            <a:rPr lang="it-IT" dirty="0" smtClean="0"/>
            <a:t>Web e Dispositivi Mobile</a:t>
          </a:r>
          <a:endParaRPr lang="it-IT" dirty="0"/>
        </a:p>
      </dgm:t>
    </dgm:pt>
    <dgm:pt modelId="{C66D9F29-0236-45C0-B8C8-9FC78F23168B}" type="parTrans" cxnId="{73E4C48B-1450-4274-A76E-E5FECBDF0C8B}">
      <dgm:prSet/>
      <dgm:spPr/>
      <dgm:t>
        <a:bodyPr/>
        <a:lstStyle/>
        <a:p>
          <a:endParaRPr lang="it-IT"/>
        </a:p>
      </dgm:t>
    </dgm:pt>
    <dgm:pt modelId="{72334F2A-C2F6-43B6-86AB-5A20C179CE53}" type="sibTrans" cxnId="{73E4C48B-1450-4274-A76E-E5FECBDF0C8B}">
      <dgm:prSet/>
      <dgm:spPr/>
      <dgm:t>
        <a:bodyPr/>
        <a:lstStyle/>
        <a:p>
          <a:endParaRPr lang="it-IT"/>
        </a:p>
      </dgm:t>
    </dgm:pt>
    <dgm:pt modelId="{EAFFB9B6-02F6-453E-8173-86B9225BAD09}">
      <dgm:prSet/>
      <dgm:spPr/>
      <dgm:t>
        <a:bodyPr/>
        <a:lstStyle/>
        <a:p>
          <a:pPr rtl="0"/>
          <a:r>
            <a:rPr lang="it-IT" smtClean="0"/>
            <a:t>App </a:t>
          </a:r>
          <a:r>
            <a:rPr lang="it-IT" dirty="0" smtClean="0"/>
            <a:t>Web</a:t>
          </a:r>
          <a:endParaRPr lang="it-IT" dirty="0"/>
        </a:p>
      </dgm:t>
    </dgm:pt>
    <dgm:pt modelId="{5A4F4BFA-97CF-403B-AF73-FB8A86E1BF9D}" type="parTrans" cxnId="{6E0CBB03-771E-40E6-B458-89BF3DF9EF66}">
      <dgm:prSet/>
      <dgm:spPr/>
      <dgm:t>
        <a:bodyPr/>
        <a:lstStyle/>
        <a:p>
          <a:endParaRPr lang="it-IT"/>
        </a:p>
      </dgm:t>
    </dgm:pt>
    <dgm:pt modelId="{A5FAD312-2820-4A7D-9B47-34543850CD22}" type="sibTrans" cxnId="{6E0CBB03-771E-40E6-B458-89BF3DF9EF66}">
      <dgm:prSet/>
      <dgm:spPr/>
      <dgm:t>
        <a:bodyPr/>
        <a:lstStyle/>
        <a:p>
          <a:endParaRPr lang="it-IT"/>
        </a:p>
      </dgm:t>
    </dgm:pt>
    <dgm:pt modelId="{04D49CFD-D4FF-4F76-BA11-3E38150BC15A}" type="pres">
      <dgm:prSet presAssocID="{94550165-1E43-4FD0-9632-763C7675D11C}" presName="CompostProcess" presStyleCnt="0">
        <dgm:presLayoutVars>
          <dgm:dir/>
          <dgm:resizeHandles val="exact"/>
        </dgm:presLayoutVars>
      </dgm:prSet>
      <dgm:spPr/>
      <dgm:t>
        <a:bodyPr/>
        <a:lstStyle/>
        <a:p>
          <a:endParaRPr lang="it-IT"/>
        </a:p>
      </dgm:t>
    </dgm:pt>
    <dgm:pt modelId="{01477D07-CE72-44DC-854E-3FE40CFA0713}" type="pres">
      <dgm:prSet presAssocID="{94550165-1E43-4FD0-9632-763C7675D11C}" presName="arrow" presStyleLbl="bgShp" presStyleIdx="0" presStyleCnt="1"/>
      <dgm:spPr/>
    </dgm:pt>
    <dgm:pt modelId="{A6DA6F9B-83E3-4092-804E-852F77873B3D}" type="pres">
      <dgm:prSet presAssocID="{94550165-1E43-4FD0-9632-763C7675D11C}" presName="linearProcess" presStyleCnt="0"/>
      <dgm:spPr/>
    </dgm:pt>
    <dgm:pt modelId="{35E136D7-7576-4E51-815B-5C27F6790664}" type="pres">
      <dgm:prSet presAssocID="{B9B5C9FA-7DBB-4895-886D-B6CC368164C1}" presName="textNode" presStyleLbl="node1" presStyleIdx="0" presStyleCnt="3">
        <dgm:presLayoutVars>
          <dgm:bulletEnabled val="1"/>
        </dgm:presLayoutVars>
      </dgm:prSet>
      <dgm:spPr/>
      <dgm:t>
        <a:bodyPr/>
        <a:lstStyle/>
        <a:p>
          <a:endParaRPr lang="it-IT"/>
        </a:p>
      </dgm:t>
    </dgm:pt>
    <dgm:pt modelId="{048D3C6C-5261-4E5F-9AF3-17F6A85DD011}" type="pres">
      <dgm:prSet presAssocID="{00E53A27-BC82-4EC3-8669-995948577D41}" presName="sibTrans" presStyleCnt="0"/>
      <dgm:spPr/>
    </dgm:pt>
    <dgm:pt modelId="{FF5CD9F0-8FB8-4673-8ABB-44C8D9275958}" type="pres">
      <dgm:prSet presAssocID="{5849A7B1-1C79-4B79-972B-EB50B01B1525}" presName="textNode" presStyleLbl="node1" presStyleIdx="1" presStyleCnt="3">
        <dgm:presLayoutVars>
          <dgm:bulletEnabled val="1"/>
        </dgm:presLayoutVars>
      </dgm:prSet>
      <dgm:spPr/>
      <dgm:t>
        <a:bodyPr/>
        <a:lstStyle/>
        <a:p>
          <a:endParaRPr lang="it-IT"/>
        </a:p>
      </dgm:t>
    </dgm:pt>
    <dgm:pt modelId="{6D26D8F8-EBD0-4EDA-A444-183C9F233E9C}" type="pres">
      <dgm:prSet presAssocID="{72334F2A-C2F6-43B6-86AB-5A20C179CE53}" presName="sibTrans" presStyleCnt="0"/>
      <dgm:spPr/>
    </dgm:pt>
    <dgm:pt modelId="{FAB27D65-FB67-407F-828A-8CEB70F0EB40}" type="pres">
      <dgm:prSet presAssocID="{EAFFB9B6-02F6-453E-8173-86B9225BAD09}" presName="textNode" presStyleLbl="node1" presStyleIdx="2" presStyleCnt="3">
        <dgm:presLayoutVars>
          <dgm:bulletEnabled val="1"/>
        </dgm:presLayoutVars>
      </dgm:prSet>
      <dgm:spPr/>
      <dgm:t>
        <a:bodyPr/>
        <a:lstStyle/>
        <a:p>
          <a:endParaRPr lang="it-IT"/>
        </a:p>
      </dgm:t>
    </dgm:pt>
  </dgm:ptLst>
  <dgm:cxnLst>
    <dgm:cxn modelId="{947DAB30-AA49-41C2-8DFC-3489BC439FCC}" type="presOf" srcId="{5849A7B1-1C79-4B79-972B-EB50B01B1525}" destId="{FF5CD9F0-8FB8-4673-8ABB-44C8D9275958}" srcOrd="0" destOrd="0" presId="urn:microsoft.com/office/officeart/2005/8/layout/hProcess9"/>
    <dgm:cxn modelId="{EAC14D2E-1686-477A-91CF-3F6BE7BEDD6C}" srcId="{94550165-1E43-4FD0-9632-763C7675D11C}" destId="{B9B5C9FA-7DBB-4895-886D-B6CC368164C1}" srcOrd="0" destOrd="0" parTransId="{94068665-0834-4877-8C36-20F836B7FB16}" sibTransId="{00E53A27-BC82-4EC3-8669-995948577D41}"/>
    <dgm:cxn modelId="{6E0CBB03-771E-40E6-B458-89BF3DF9EF66}" srcId="{94550165-1E43-4FD0-9632-763C7675D11C}" destId="{EAFFB9B6-02F6-453E-8173-86B9225BAD09}" srcOrd="2" destOrd="0" parTransId="{5A4F4BFA-97CF-403B-AF73-FB8A86E1BF9D}" sibTransId="{A5FAD312-2820-4A7D-9B47-34543850CD22}"/>
    <dgm:cxn modelId="{D9DB6FA8-9196-453C-ABD3-0EB06BFFED48}" type="presOf" srcId="{B9B5C9FA-7DBB-4895-886D-B6CC368164C1}" destId="{35E136D7-7576-4E51-815B-5C27F6790664}" srcOrd="0" destOrd="0" presId="urn:microsoft.com/office/officeart/2005/8/layout/hProcess9"/>
    <dgm:cxn modelId="{65CA45F8-13B7-495E-8EF0-D451ED5C367C}" type="presOf" srcId="{94550165-1E43-4FD0-9632-763C7675D11C}" destId="{04D49CFD-D4FF-4F76-BA11-3E38150BC15A}" srcOrd="0" destOrd="0" presId="urn:microsoft.com/office/officeart/2005/8/layout/hProcess9"/>
    <dgm:cxn modelId="{D5CC245B-A591-43C2-9D11-217A0B9F8FC8}" type="presOf" srcId="{EAFFB9B6-02F6-453E-8173-86B9225BAD09}" destId="{FAB27D65-FB67-407F-828A-8CEB70F0EB40}" srcOrd="0" destOrd="0" presId="urn:microsoft.com/office/officeart/2005/8/layout/hProcess9"/>
    <dgm:cxn modelId="{73E4C48B-1450-4274-A76E-E5FECBDF0C8B}" srcId="{94550165-1E43-4FD0-9632-763C7675D11C}" destId="{5849A7B1-1C79-4B79-972B-EB50B01B1525}" srcOrd="1" destOrd="0" parTransId="{C66D9F29-0236-45C0-B8C8-9FC78F23168B}" sibTransId="{72334F2A-C2F6-43B6-86AB-5A20C179CE53}"/>
    <dgm:cxn modelId="{F926BA77-DEB6-4AD3-B923-BDA94A37910F}" type="presParOf" srcId="{04D49CFD-D4FF-4F76-BA11-3E38150BC15A}" destId="{01477D07-CE72-44DC-854E-3FE40CFA0713}" srcOrd="0" destOrd="0" presId="urn:microsoft.com/office/officeart/2005/8/layout/hProcess9"/>
    <dgm:cxn modelId="{F2C138C3-1B38-4BD7-B34B-1D983C635E28}" type="presParOf" srcId="{04D49CFD-D4FF-4F76-BA11-3E38150BC15A}" destId="{A6DA6F9B-83E3-4092-804E-852F77873B3D}" srcOrd="1" destOrd="0" presId="urn:microsoft.com/office/officeart/2005/8/layout/hProcess9"/>
    <dgm:cxn modelId="{3BBBDB6E-F3BA-45BD-8FD2-9A68B4CDC644}" type="presParOf" srcId="{A6DA6F9B-83E3-4092-804E-852F77873B3D}" destId="{35E136D7-7576-4E51-815B-5C27F6790664}" srcOrd="0" destOrd="0" presId="urn:microsoft.com/office/officeart/2005/8/layout/hProcess9"/>
    <dgm:cxn modelId="{B1E67F09-05AD-4B1A-9A47-ECBA8D90F2D8}" type="presParOf" srcId="{A6DA6F9B-83E3-4092-804E-852F77873B3D}" destId="{048D3C6C-5261-4E5F-9AF3-17F6A85DD011}" srcOrd="1" destOrd="0" presId="urn:microsoft.com/office/officeart/2005/8/layout/hProcess9"/>
    <dgm:cxn modelId="{5279FE5A-3F3D-4E69-A45A-ACD5A8EE6959}" type="presParOf" srcId="{A6DA6F9B-83E3-4092-804E-852F77873B3D}" destId="{FF5CD9F0-8FB8-4673-8ABB-44C8D9275958}" srcOrd="2" destOrd="0" presId="urn:microsoft.com/office/officeart/2005/8/layout/hProcess9"/>
    <dgm:cxn modelId="{5F6E7972-FE28-4AB9-AA9D-4874079D2AD4}" type="presParOf" srcId="{A6DA6F9B-83E3-4092-804E-852F77873B3D}" destId="{6D26D8F8-EBD0-4EDA-A444-183C9F233E9C}" srcOrd="3" destOrd="0" presId="urn:microsoft.com/office/officeart/2005/8/layout/hProcess9"/>
    <dgm:cxn modelId="{739584B9-DE4E-47BC-8F1D-4E9B13260683}" type="presParOf" srcId="{A6DA6F9B-83E3-4092-804E-852F77873B3D}" destId="{FAB27D65-FB67-407F-828A-8CEB70F0EB4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755D6-B512-4C0D-A78F-0557DBB6CB4E}">
      <dsp:nvSpPr>
        <dsp:cNvPr id="0" name=""/>
        <dsp:cNvSpPr/>
      </dsp:nvSpPr>
      <dsp:spPr>
        <a:xfrm>
          <a:off x="1592231" y="1704600"/>
          <a:ext cx="424922" cy="809685"/>
        </a:xfrm>
        <a:custGeom>
          <a:avLst/>
          <a:gdLst/>
          <a:ahLst/>
          <a:cxnLst/>
          <a:rect l="0" t="0" r="0" b="0"/>
          <a:pathLst>
            <a:path>
              <a:moveTo>
                <a:pt x="0" y="0"/>
              </a:moveTo>
              <a:lnTo>
                <a:pt x="212461" y="0"/>
              </a:lnTo>
              <a:lnTo>
                <a:pt x="212461" y="809685"/>
              </a:lnTo>
              <a:lnTo>
                <a:pt x="424922" y="80968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t-IT" sz="500" kern="1200"/>
        </a:p>
      </dsp:txBody>
      <dsp:txXfrm>
        <a:off x="1781832" y="2086582"/>
        <a:ext cx="45720" cy="45720"/>
      </dsp:txXfrm>
    </dsp:sp>
    <dsp:sp modelId="{40D98A3C-D7E6-44C0-BCB7-B24C1BAFEFA5}">
      <dsp:nvSpPr>
        <dsp:cNvPr id="0" name=""/>
        <dsp:cNvSpPr/>
      </dsp:nvSpPr>
      <dsp:spPr>
        <a:xfrm>
          <a:off x="1592231" y="1658880"/>
          <a:ext cx="424922" cy="91440"/>
        </a:xfrm>
        <a:custGeom>
          <a:avLst/>
          <a:gdLst/>
          <a:ahLst/>
          <a:cxnLst/>
          <a:rect l="0" t="0" r="0" b="0"/>
          <a:pathLst>
            <a:path>
              <a:moveTo>
                <a:pt x="0" y="45720"/>
              </a:moveTo>
              <a:lnTo>
                <a:pt x="424922"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t-IT" sz="500" kern="1200"/>
        </a:p>
      </dsp:txBody>
      <dsp:txXfrm>
        <a:off x="1794069" y="1693977"/>
        <a:ext cx="21246" cy="21246"/>
      </dsp:txXfrm>
    </dsp:sp>
    <dsp:sp modelId="{163432CB-A288-413B-B36D-10CBC5FF9C28}">
      <dsp:nvSpPr>
        <dsp:cNvPr id="0" name=""/>
        <dsp:cNvSpPr/>
      </dsp:nvSpPr>
      <dsp:spPr>
        <a:xfrm>
          <a:off x="1592231" y="894915"/>
          <a:ext cx="424922" cy="809685"/>
        </a:xfrm>
        <a:custGeom>
          <a:avLst/>
          <a:gdLst/>
          <a:ahLst/>
          <a:cxnLst/>
          <a:rect l="0" t="0" r="0" b="0"/>
          <a:pathLst>
            <a:path>
              <a:moveTo>
                <a:pt x="0" y="809685"/>
              </a:moveTo>
              <a:lnTo>
                <a:pt x="212461" y="809685"/>
              </a:lnTo>
              <a:lnTo>
                <a:pt x="212461" y="0"/>
              </a:lnTo>
              <a:lnTo>
                <a:pt x="424922"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t-IT" sz="500" kern="1200"/>
        </a:p>
      </dsp:txBody>
      <dsp:txXfrm>
        <a:off x="1781832" y="1276897"/>
        <a:ext cx="45720" cy="45720"/>
      </dsp:txXfrm>
    </dsp:sp>
    <dsp:sp modelId="{A2AB6B1F-FABF-4BBE-8682-0B0056912FF5}">
      <dsp:nvSpPr>
        <dsp:cNvPr id="0" name=""/>
        <dsp:cNvSpPr/>
      </dsp:nvSpPr>
      <dsp:spPr>
        <a:xfrm rot="16200000">
          <a:off x="79569" y="1380726"/>
          <a:ext cx="2377576" cy="64774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it-IT" sz="4200" kern="1200" dirty="0" err="1" smtClean="0"/>
            <a:t>Azure</a:t>
          </a:r>
          <a:endParaRPr lang="it-IT" sz="4200" kern="1200" dirty="0"/>
        </a:p>
      </dsp:txBody>
      <dsp:txXfrm>
        <a:off x="79569" y="1380726"/>
        <a:ext cx="2377576" cy="647748"/>
      </dsp:txXfrm>
    </dsp:sp>
    <dsp:sp modelId="{8AB64022-6C49-4AE8-82D4-BCD00B440E8E}">
      <dsp:nvSpPr>
        <dsp:cNvPr id="0" name=""/>
        <dsp:cNvSpPr/>
      </dsp:nvSpPr>
      <dsp:spPr>
        <a:xfrm>
          <a:off x="2017154" y="571041"/>
          <a:ext cx="2124614" cy="64774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it-IT" sz="3900" kern="1200" dirty="0" smtClean="0"/>
            <a:t>HTML</a:t>
          </a:r>
          <a:endParaRPr lang="it-IT" sz="3900" kern="1200" dirty="0"/>
        </a:p>
      </dsp:txBody>
      <dsp:txXfrm>
        <a:off x="2017154" y="571041"/>
        <a:ext cx="2124614" cy="647748"/>
      </dsp:txXfrm>
    </dsp:sp>
    <dsp:sp modelId="{5F0FE452-4521-4AF9-994D-8F334C660DB2}">
      <dsp:nvSpPr>
        <dsp:cNvPr id="0" name=""/>
        <dsp:cNvSpPr/>
      </dsp:nvSpPr>
      <dsp:spPr>
        <a:xfrm>
          <a:off x="2017154" y="1380726"/>
          <a:ext cx="2124614" cy="64774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it-IT" sz="3900" kern="1200" dirty="0" err="1" smtClean="0"/>
            <a:t>Javascript</a:t>
          </a:r>
          <a:endParaRPr lang="it-IT" sz="3900" kern="1200" dirty="0"/>
        </a:p>
      </dsp:txBody>
      <dsp:txXfrm>
        <a:off x="2017154" y="1380726"/>
        <a:ext cx="2124614" cy="647748"/>
      </dsp:txXfrm>
    </dsp:sp>
    <dsp:sp modelId="{943F4923-3AF3-4EBD-96C9-5D3D969B4E62}">
      <dsp:nvSpPr>
        <dsp:cNvPr id="0" name=""/>
        <dsp:cNvSpPr/>
      </dsp:nvSpPr>
      <dsp:spPr>
        <a:xfrm>
          <a:off x="2017154" y="2190411"/>
          <a:ext cx="2124614" cy="64774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it-IT" sz="3900" kern="1200" dirty="0" smtClean="0"/>
            <a:t>PHP</a:t>
          </a:r>
          <a:endParaRPr lang="it-IT" sz="3900" kern="1200" dirty="0"/>
        </a:p>
      </dsp:txBody>
      <dsp:txXfrm>
        <a:off x="2017154" y="2190411"/>
        <a:ext cx="2124614" cy="6477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77D07-CE72-44DC-854E-3FE40CFA0713}">
      <dsp:nvSpPr>
        <dsp:cNvPr id="0" name=""/>
        <dsp:cNvSpPr/>
      </dsp:nvSpPr>
      <dsp:spPr>
        <a:xfrm>
          <a:off x="302696" y="0"/>
          <a:ext cx="3430564" cy="219692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136D7-7576-4E51-815B-5C27F6790664}">
      <dsp:nvSpPr>
        <dsp:cNvPr id="0" name=""/>
        <dsp:cNvSpPr/>
      </dsp:nvSpPr>
      <dsp:spPr>
        <a:xfrm>
          <a:off x="136765" y="659076"/>
          <a:ext cx="1210787" cy="87876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t-IT" sz="1600" kern="1200" dirty="0" smtClean="0"/>
            <a:t>Nuovo</a:t>
          </a:r>
          <a:endParaRPr lang="it-IT" sz="1600" kern="1200" dirty="0"/>
        </a:p>
      </dsp:txBody>
      <dsp:txXfrm>
        <a:off x="179663" y="701974"/>
        <a:ext cx="1124991" cy="792972"/>
      </dsp:txXfrm>
    </dsp:sp>
    <dsp:sp modelId="{FF5CD9F0-8FB8-4673-8ABB-44C8D9275958}">
      <dsp:nvSpPr>
        <dsp:cNvPr id="0" name=""/>
        <dsp:cNvSpPr/>
      </dsp:nvSpPr>
      <dsp:spPr>
        <a:xfrm>
          <a:off x="1412585" y="659076"/>
          <a:ext cx="1210787" cy="87876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t-IT" sz="1600" kern="1200" dirty="0" smtClean="0"/>
            <a:t>Web e Dispositivi Mobile</a:t>
          </a:r>
          <a:endParaRPr lang="it-IT" sz="1600" kern="1200" dirty="0"/>
        </a:p>
      </dsp:txBody>
      <dsp:txXfrm>
        <a:off x="1455483" y="701974"/>
        <a:ext cx="1124991" cy="792972"/>
      </dsp:txXfrm>
    </dsp:sp>
    <dsp:sp modelId="{FAB27D65-FB67-407F-828A-8CEB70F0EB40}">
      <dsp:nvSpPr>
        <dsp:cNvPr id="0" name=""/>
        <dsp:cNvSpPr/>
      </dsp:nvSpPr>
      <dsp:spPr>
        <a:xfrm>
          <a:off x="2688405" y="659076"/>
          <a:ext cx="1210787" cy="87876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t-IT" sz="1600" kern="1200" smtClean="0"/>
            <a:t>App </a:t>
          </a:r>
          <a:r>
            <a:rPr lang="it-IT" sz="1600" kern="1200" dirty="0" smtClean="0"/>
            <a:t>Web</a:t>
          </a:r>
          <a:endParaRPr lang="it-IT" sz="1600" kern="1200" dirty="0"/>
        </a:p>
      </dsp:txBody>
      <dsp:txXfrm>
        <a:off x="2731303" y="701974"/>
        <a:ext cx="1124991" cy="79297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a:xfrm>
            <a:off x="5332412" y="5883275"/>
            <a:ext cx="4324044" cy="365125"/>
          </a:xfrm>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2777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4622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433025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00526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099880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it-IT" smtClean="0"/>
              <a:t>Modifica gli stili del testo dello schema</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529901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it-IT" smtClean="0"/>
              <a:t>Fare clic per modificare lo stile del titolo</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smtClean="0"/>
              <a:t>Modifica gli stili del testo dello schema</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454864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2772577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879140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stMSP">
    <p:spTree>
      <p:nvGrpSpPr>
        <p:cNvPr id="1" name=""/>
        <p:cNvGrpSpPr/>
        <p:nvPr/>
      </p:nvGrpSpPr>
      <p:grpSpPr>
        <a:xfrm>
          <a:off x="0" y="0"/>
          <a:ext cx="0" cy="0"/>
          <a:chOff x="0" y="0"/>
          <a:chExt cx="0" cy="0"/>
        </a:xfrm>
      </p:grpSpPr>
      <p:grpSp>
        <p:nvGrpSpPr>
          <p:cNvPr id="3" name="Group 18"/>
          <p:cNvGrpSpPr/>
          <p:nvPr userDrawn="1"/>
        </p:nvGrpSpPr>
        <p:grpSpPr>
          <a:xfrm>
            <a:off x="546100" y="-4763"/>
            <a:ext cx="5014912" cy="6862763"/>
            <a:chOff x="2928938" y="-4763"/>
            <a:chExt cx="5014912" cy="6862763"/>
          </a:xfrm>
        </p:grpSpPr>
        <p:sp>
          <p:nvSpPr>
            <p:cNvPr id="4"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6"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9"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10" name="Immagin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518334">
            <a:off x="9510828" y="456338"/>
            <a:ext cx="2495550" cy="1428750"/>
          </a:xfrm>
          <a:prstGeom prst="rect">
            <a:avLst/>
          </a:prstGeom>
        </p:spPr>
      </p:pic>
    </p:spTree>
    <p:extLst>
      <p:ext uri="{BB962C8B-B14F-4D97-AF65-F5344CB8AC3E}">
        <p14:creationId xmlns:p14="http://schemas.microsoft.com/office/powerpoint/2010/main" val="757047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98028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nchor="ct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951856" y="5867131"/>
            <a:ext cx="551167" cy="365125"/>
          </a:xfrm>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0102319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a:xfrm>
            <a:off x="5332412" y="5883275"/>
            <a:ext cx="4324044" cy="365125"/>
          </a:xfrm>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504886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nchor="ct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951856" y="5867131"/>
            <a:ext cx="551167" cy="365125"/>
          </a:xfrm>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258759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868187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0678989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1C81553D-C06C-4547-89DD-1DAEE2D6FC72}" type="datetimeFigureOut">
              <a:rPr lang="it-IT" smtClean="0"/>
              <a:t>21/04/2016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7299531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1C81553D-C06C-4547-89DD-1DAEE2D6FC72}" type="datetimeFigureOut">
              <a:rPr lang="it-IT" smtClean="0"/>
              <a:t>21/04/2016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334629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1553D-C06C-4547-89DD-1DAEE2D6FC72}" type="datetimeFigureOut">
              <a:rPr lang="it-IT" smtClean="0"/>
              <a:t>21/04/2016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3424247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29924217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it-IT" smtClean="0"/>
              <a:t>Fare clic per modificare lo stile del titolo</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005486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73279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28152894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42816197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93518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1788161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it-IT" smtClean="0"/>
              <a:t>Modifica gli stili del testo dello schema</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5488582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it-IT" smtClean="0"/>
              <a:t>Fare clic per modificare lo stile del titolo</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smtClean="0"/>
              <a:t>Modifica gli stili del testo dello schema</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195980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428550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5150741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a:xfrm>
            <a:off x="5332412" y="5883275"/>
            <a:ext cx="4324044" cy="365125"/>
          </a:xfrm>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8022605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951856" y="5867131"/>
            <a:ext cx="551167" cy="365125"/>
          </a:xfrm>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25388402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6871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4684684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3140871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1C81553D-C06C-4547-89DD-1DAEE2D6FC72}" type="datetimeFigureOut">
              <a:rPr lang="it-IT" smtClean="0"/>
              <a:t>21/04/2016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9596157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1C81553D-C06C-4547-89DD-1DAEE2D6FC72}" type="datetimeFigureOut">
              <a:rPr lang="it-IT" smtClean="0"/>
              <a:t>21/04/2016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6061356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1553D-C06C-4547-89DD-1DAEE2D6FC72}" type="datetimeFigureOut">
              <a:rPr lang="it-IT" smtClean="0"/>
              <a:t>21/04/2016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6643138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3349674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it-IT" smtClean="0"/>
              <a:t>Fare clic per modificare lo stile del titolo</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2849787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23003367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3347994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288912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269701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1C81553D-C06C-4547-89DD-1DAEE2D6FC72}" type="datetimeFigureOut">
              <a:rPr lang="it-IT" smtClean="0"/>
              <a:t>21/04/2016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26940656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it-IT" smtClean="0"/>
              <a:t>Modifica gli stili del testo dello schema</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8044749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it-IT" smtClean="0"/>
              <a:t>Fare clic per modificare lo stile del titolo</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smtClean="0"/>
              <a:t>Modifica gli stili del testo dello schema</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70781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382048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41713745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a:xfrm>
            <a:off x="5332412" y="5883275"/>
            <a:ext cx="4324044" cy="365125"/>
          </a:xfrm>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303122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nchor="ct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951856" y="5867131"/>
            <a:ext cx="551167" cy="365125"/>
          </a:xfrm>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5319810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40850755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5904384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1C81553D-C06C-4547-89DD-1DAEE2D6FC72}" type="datetimeFigureOut">
              <a:rPr lang="it-IT" smtClean="0"/>
              <a:t>21/04/2016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5113287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1C81553D-C06C-4547-89DD-1DAEE2D6FC72}" type="datetimeFigureOut">
              <a:rPr lang="it-IT" smtClean="0"/>
              <a:t>21/04/2016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31935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1C81553D-C06C-4547-89DD-1DAEE2D6FC72}" type="datetimeFigureOut">
              <a:rPr lang="it-IT" smtClean="0"/>
              <a:t>21/04/2016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3392081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1553D-C06C-4547-89DD-1DAEE2D6FC72}" type="datetimeFigureOut">
              <a:rPr lang="it-IT" smtClean="0"/>
              <a:t>21/04/2016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7093917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18141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it-IT" smtClean="0"/>
              <a:t>Fare clic per modificare lo stile del titolo</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2528520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2315818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731901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1957389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09451361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smtClean="0"/>
              <a:t>Fare clic per modificare lo stile del titolo</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it-IT" smtClean="0"/>
              <a:t>Modifica gli stili del testo dello schema</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42604498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it-IT" smtClean="0"/>
              <a:t>Fare clic per modificare lo stile del titolo</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smtClean="0"/>
              <a:t>Modifica gli stili del testo dello schema</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5049325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207649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1553D-C06C-4547-89DD-1DAEE2D6FC72}" type="datetimeFigureOut">
              <a:rPr lang="it-IT" smtClean="0"/>
              <a:t>21/04/2016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25443936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C81553D-C06C-4547-89DD-1DAEE2D6FC72}" type="datetimeFigureOut">
              <a:rPr lang="it-IT" smtClean="0"/>
              <a:t>21/04/2016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327477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198419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it-IT" smtClean="0"/>
              <a:t>Fare clic per modificare lo stile del titolo</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C81553D-C06C-4547-89DD-1DAEE2D6FC72}" type="datetimeFigureOut">
              <a:rPr lang="it-IT" smtClean="0"/>
              <a:t>21/04/2016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977B12-643B-4DD7-8122-3E50989C78BC}" type="slidenum">
              <a:rPr lang="it-IT" smtClean="0"/>
              <a:t>‹N›</a:t>
            </a:fld>
            <a:endParaRPr lang="it-IT"/>
          </a:p>
        </p:txBody>
      </p:sp>
    </p:spTree>
    <p:extLst>
      <p:ext uri="{BB962C8B-B14F-4D97-AF65-F5344CB8AC3E}">
        <p14:creationId xmlns:p14="http://schemas.microsoft.com/office/powerpoint/2010/main" val="283903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theme" Target="../theme/theme5.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81553D-C06C-4547-89DD-1DAEE2D6FC72}" type="datetimeFigureOut">
              <a:rPr lang="it-IT" smtClean="0"/>
              <a:t>21/04/2016</a:t>
            </a:fld>
            <a:endParaRPr lang="it-I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977B12-643B-4DD7-8122-3E50989C78BC}" type="slidenum">
              <a:rPr lang="it-IT" smtClean="0"/>
              <a:t>‹N›</a:t>
            </a:fld>
            <a:endParaRPr lang="it-IT"/>
          </a:p>
        </p:txBody>
      </p:sp>
    </p:spTree>
    <p:extLst>
      <p:ext uri="{BB962C8B-B14F-4D97-AF65-F5344CB8AC3E}">
        <p14:creationId xmlns:p14="http://schemas.microsoft.com/office/powerpoint/2010/main" val="342825435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500472"/>
      </p:ext>
    </p:extLst>
  </p:cSld>
  <p:clrMap bg1="lt1" tx1="dk1" bg2="lt2" tx2="dk2" accent1="accent1" accent2="accent2" accent3="accent3" accent4="accent4" accent5="accent5" accent6="accent6" hlink="hlink" folHlink="folHlink"/>
  <p:sldLayoutIdLst>
    <p:sldLayoutId id="2147483815" r:id="rId1"/>
    <p:sldLayoutId id="214748381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81553D-C06C-4547-89DD-1DAEE2D6FC72}" type="datetimeFigureOut">
              <a:rPr lang="it-IT" smtClean="0"/>
              <a:t>21/04/2016</a:t>
            </a:fld>
            <a:endParaRPr lang="it-I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977B12-643B-4DD7-8122-3E50989C78BC}" type="slidenum">
              <a:rPr lang="it-IT" smtClean="0"/>
              <a:t>‹N›</a:t>
            </a:fld>
            <a:endParaRPr lang="it-IT"/>
          </a:p>
        </p:txBody>
      </p:sp>
    </p:spTree>
    <p:extLst>
      <p:ext uri="{BB962C8B-B14F-4D97-AF65-F5344CB8AC3E}">
        <p14:creationId xmlns:p14="http://schemas.microsoft.com/office/powerpoint/2010/main" val="34281125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81553D-C06C-4547-89DD-1DAEE2D6FC72}" type="datetimeFigureOut">
              <a:rPr lang="it-IT" smtClean="0"/>
              <a:t>21/04/2016</a:t>
            </a:fld>
            <a:endParaRPr lang="it-I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977B12-643B-4DD7-8122-3E50989C78BC}" type="slidenum">
              <a:rPr lang="it-IT" smtClean="0"/>
              <a:t>‹N›</a:t>
            </a:fld>
            <a:endParaRPr lang="it-IT"/>
          </a:p>
        </p:txBody>
      </p:sp>
    </p:spTree>
    <p:extLst>
      <p:ext uri="{BB962C8B-B14F-4D97-AF65-F5344CB8AC3E}">
        <p14:creationId xmlns:p14="http://schemas.microsoft.com/office/powerpoint/2010/main" val="2715543749"/>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81553D-C06C-4547-89DD-1DAEE2D6FC72}" type="datetimeFigureOut">
              <a:rPr lang="it-IT" smtClean="0"/>
              <a:t>21/04/2016</a:t>
            </a:fld>
            <a:endParaRPr lang="it-I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977B12-643B-4DD7-8122-3E50989C78BC}" type="slidenum">
              <a:rPr lang="it-IT" smtClean="0"/>
              <a:t>‹N›</a:t>
            </a:fld>
            <a:endParaRPr lang="it-IT"/>
          </a:p>
        </p:txBody>
      </p:sp>
    </p:spTree>
    <p:extLst>
      <p:ext uri="{BB962C8B-B14F-4D97-AF65-F5344CB8AC3E}">
        <p14:creationId xmlns:p14="http://schemas.microsoft.com/office/powerpoint/2010/main" val="800023208"/>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hyperlink" Target="mailto:Federico.Parezzan@studentpartner.com" TargetMode="External"/><Relationship Id="rId2" Type="http://schemas.openxmlformats.org/officeDocument/2006/relationships/hyperlink" Target="mailto:Leonardo.Piccoli@studentpartner.com" TargetMode="External"/><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hyperlink" Target="ftp://waws-prod-db3-029.ftp.azurewebsites.windows.net/" TargetMode="Externa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lpleo/galileiWebAp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fontScale="90000"/>
          </a:bodyPr>
          <a:lstStyle/>
          <a:p>
            <a:r>
              <a:rPr lang="it-IT" dirty="0" smtClean="0"/>
              <a:t>Web </a:t>
            </a:r>
            <a:r>
              <a:rPr lang="it-IT" dirty="0" err="1" smtClean="0"/>
              <a:t>development</a:t>
            </a:r>
            <a:r>
              <a:rPr lang="it-IT" dirty="0" smtClean="0"/>
              <a:t> &amp; </a:t>
            </a:r>
            <a:r>
              <a:rPr lang="it-IT" dirty="0" err="1" smtClean="0"/>
              <a:t>Azure</a:t>
            </a:r>
            <a:r>
              <a:rPr lang="it-IT" dirty="0" smtClean="0"/>
              <a:t/>
            </a:r>
            <a:br>
              <a:rPr lang="it-IT" dirty="0" smtClean="0"/>
            </a:br>
            <a:endParaRPr lang="it-IT" dirty="0"/>
          </a:p>
        </p:txBody>
      </p:sp>
      <p:sp>
        <p:nvSpPr>
          <p:cNvPr id="3" name="Sottotitolo 2"/>
          <p:cNvSpPr>
            <a:spLocks noGrp="1"/>
          </p:cNvSpPr>
          <p:nvPr>
            <p:ph type="subTitle" idx="1"/>
          </p:nvPr>
        </p:nvSpPr>
        <p:spPr/>
        <p:txBody>
          <a:bodyPr>
            <a:normAutofit/>
          </a:bodyPr>
          <a:lstStyle/>
          <a:p>
            <a:r>
              <a:rPr lang="it-IT" dirty="0" smtClean="0"/>
              <a:t>Evento Microsoft </a:t>
            </a:r>
            <a:r>
              <a:rPr lang="it-IT" dirty="0" err="1" smtClean="0"/>
              <a:t>Student</a:t>
            </a:r>
            <a:r>
              <a:rPr lang="it-IT" dirty="0" smtClean="0"/>
              <a:t> Program Italia</a:t>
            </a:r>
          </a:p>
          <a:p>
            <a:r>
              <a:rPr lang="it-IT" dirty="0" smtClean="0"/>
              <a:t>Liceo Scientifico Galileo Galilei </a:t>
            </a:r>
          </a:p>
          <a:p>
            <a:r>
              <a:rPr lang="it-IT" dirty="0" smtClean="0"/>
              <a:t>28-04-2016</a:t>
            </a:r>
            <a:endParaRPr lang="it-IT" dirty="0" smtClean="0"/>
          </a:p>
        </p:txBody>
      </p:sp>
    </p:spTree>
    <p:extLst>
      <p:ext uri="{BB962C8B-B14F-4D97-AF65-F5344CB8AC3E}">
        <p14:creationId xmlns:p14="http://schemas.microsoft.com/office/powerpoint/2010/main" val="572896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Le funzioni</a:t>
            </a:r>
            <a:endParaRPr lang="it-IT" dirty="0"/>
          </a:p>
        </p:txBody>
      </p:sp>
      <p:sp>
        <p:nvSpPr>
          <p:cNvPr id="3" name="Segnaposto contenuto 2"/>
          <p:cNvSpPr>
            <a:spLocks noGrp="1"/>
          </p:cNvSpPr>
          <p:nvPr>
            <p:ph idx="1"/>
          </p:nvPr>
        </p:nvSpPr>
        <p:spPr/>
        <p:txBody>
          <a:bodyPr/>
          <a:lstStyle/>
          <a:p>
            <a:r>
              <a:rPr lang="it-IT" dirty="0" smtClean="0"/>
              <a:t>Definiremo l’intero programma all’interno del file Logica.js.</a:t>
            </a:r>
          </a:p>
          <a:p>
            <a:r>
              <a:rPr lang="it-IT" dirty="0" smtClean="0"/>
              <a:t>Iniziamo dalla prima funzione ( chiamata </a:t>
            </a:r>
            <a:r>
              <a:rPr lang="it-IT" dirty="0" err="1" smtClean="0"/>
              <a:t>rules</a:t>
            </a:r>
            <a:r>
              <a:rPr lang="it-IT" dirty="0" smtClean="0"/>
              <a:t>()) che come vedete è </a:t>
            </a:r>
            <a:r>
              <a:rPr lang="it-IT" dirty="0"/>
              <a:t>richiamata tramite la stringa &lt;body </a:t>
            </a:r>
            <a:r>
              <a:rPr lang="it-IT" dirty="0" err="1"/>
              <a:t>onload</a:t>
            </a:r>
            <a:r>
              <a:rPr lang="it-IT" dirty="0"/>
              <a:t>="</a:t>
            </a:r>
            <a:r>
              <a:rPr lang="it-IT" dirty="0" err="1"/>
              <a:t>rules</a:t>
            </a:r>
            <a:r>
              <a:rPr lang="it-IT" dirty="0" smtClean="0"/>
              <a:t>()"&gt; nel file index.html.</a:t>
            </a:r>
            <a:endParaRPr lang="it-IT" dirty="0"/>
          </a:p>
        </p:txBody>
      </p:sp>
    </p:spTree>
    <p:extLst>
      <p:ext uri="{BB962C8B-B14F-4D97-AF65-F5344CB8AC3E}">
        <p14:creationId xmlns:p14="http://schemas.microsoft.com/office/powerpoint/2010/main" val="3306605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Funzione </a:t>
            </a:r>
            <a:r>
              <a:rPr lang="it-IT" dirty="0" err="1" smtClean="0"/>
              <a:t>Rules</a:t>
            </a:r>
            <a:r>
              <a:rPr lang="it-IT" dirty="0" smtClean="0"/>
              <a:t>()</a:t>
            </a:r>
            <a:br>
              <a:rPr lang="it-IT" dirty="0" smtClean="0"/>
            </a:br>
            <a:endParaRPr lang="it-IT" dirty="0"/>
          </a:p>
        </p:txBody>
      </p:sp>
      <p:sp>
        <p:nvSpPr>
          <p:cNvPr id="4" name="Segnaposto contenuto 3"/>
          <p:cNvSpPr>
            <a:spLocks noGrp="1"/>
          </p:cNvSpPr>
          <p:nvPr>
            <p:ph sz="half" idx="1"/>
          </p:nvPr>
        </p:nvSpPr>
        <p:spPr/>
        <p:txBody>
          <a:bodyPr>
            <a:normAutofit fontScale="85000" lnSpcReduction="20000"/>
          </a:bodyPr>
          <a:lstStyle/>
          <a:p>
            <a:pPr marL="0" indent="0">
              <a:buNone/>
            </a:pPr>
            <a:r>
              <a:rPr lang="it-IT" b="1" dirty="0" err="1"/>
              <a:t>function</a:t>
            </a:r>
            <a:r>
              <a:rPr lang="it-IT" dirty="0"/>
              <a:t> </a:t>
            </a:r>
            <a:r>
              <a:rPr lang="it-IT" dirty="0" err="1"/>
              <a:t>rules</a:t>
            </a:r>
            <a:r>
              <a:rPr lang="it-IT" b="1" dirty="0"/>
              <a:t>()</a:t>
            </a:r>
            <a:r>
              <a:rPr lang="it-IT" dirty="0"/>
              <a:t> </a:t>
            </a:r>
            <a:r>
              <a:rPr lang="it-IT" b="1" dirty="0"/>
              <a:t>{</a:t>
            </a:r>
            <a:endParaRPr lang="it-IT" dirty="0"/>
          </a:p>
          <a:p>
            <a:pPr marL="0" indent="0">
              <a:buNone/>
            </a:pPr>
            <a:r>
              <a:rPr lang="it-IT" dirty="0"/>
              <a:t>	</a:t>
            </a:r>
            <a:r>
              <a:rPr lang="it-IT" b="1" dirty="0" err="1"/>
              <a:t>var</a:t>
            </a:r>
            <a:r>
              <a:rPr lang="it-IT" dirty="0"/>
              <a:t> </a:t>
            </a:r>
            <a:r>
              <a:rPr lang="it-IT" dirty="0" err="1"/>
              <a:t>rules</a:t>
            </a:r>
            <a:r>
              <a:rPr lang="it-IT" b="1" dirty="0"/>
              <a:t>=</a:t>
            </a:r>
            <a:r>
              <a:rPr lang="it-IT" dirty="0"/>
              <a:t>"Premere sui pulsanti nella stessa sequenza in cui si spengono\n Il gioco inizierà appena chiusa questa finestra!\n Inserisci il tuo nome:"</a:t>
            </a:r>
            <a:r>
              <a:rPr lang="it-IT" b="1" dirty="0"/>
              <a:t>;</a:t>
            </a:r>
            <a:endParaRPr lang="it-IT" dirty="0"/>
          </a:p>
          <a:p>
            <a:pPr marL="0" indent="0">
              <a:buNone/>
            </a:pPr>
            <a:r>
              <a:rPr lang="it-IT" dirty="0"/>
              <a:t>	</a:t>
            </a:r>
            <a:r>
              <a:rPr lang="it-IT" b="1" dirty="0" err="1"/>
              <a:t>var</a:t>
            </a:r>
            <a:r>
              <a:rPr lang="it-IT" dirty="0"/>
              <a:t> nome </a:t>
            </a:r>
            <a:r>
              <a:rPr lang="it-IT" b="1" dirty="0"/>
              <a:t>=</a:t>
            </a:r>
            <a:r>
              <a:rPr lang="it-IT" dirty="0"/>
              <a:t> </a:t>
            </a:r>
            <a:r>
              <a:rPr lang="it-IT" b="1" dirty="0" err="1"/>
              <a:t>prompt</a:t>
            </a:r>
            <a:r>
              <a:rPr lang="it-IT" b="1" dirty="0"/>
              <a:t>(</a:t>
            </a:r>
            <a:r>
              <a:rPr lang="it-IT" dirty="0" err="1"/>
              <a:t>rules</a:t>
            </a:r>
            <a:r>
              <a:rPr lang="it-IT" b="1" dirty="0"/>
              <a:t>);</a:t>
            </a:r>
            <a:endParaRPr lang="it-IT" dirty="0"/>
          </a:p>
          <a:p>
            <a:pPr marL="0" indent="0">
              <a:buNone/>
            </a:pPr>
            <a:r>
              <a:rPr lang="it-IT" dirty="0"/>
              <a:t>	nome </a:t>
            </a:r>
            <a:r>
              <a:rPr lang="it-IT" b="1" dirty="0"/>
              <a:t>=</a:t>
            </a:r>
            <a:r>
              <a:rPr lang="it-IT" dirty="0"/>
              <a:t> </a:t>
            </a:r>
            <a:r>
              <a:rPr lang="it-IT" b="1" dirty="0"/>
              <a:t>((</a:t>
            </a:r>
            <a:r>
              <a:rPr lang="it-IT" dirty="0"/>
              <a:t>nome</a:t>
            </a:r>
            <a:r>
              <a:rPr lang="it-IT" b="1" dirty="0"/>
              <a:t>==</a:t>
            </a:r>
            <a:r>
              <a:rPr lang="it-IT" b="1" dirty="0" err="1"/>
              <a:t>null</a:t>
            </a:r>
            <a:r>
              <a:rPr lang="it-IT" b="1" dirty="0"/>
              <a:t>)</a:t>
            </a:r>
            <a:r>
              <a:rPr lang="it-IT" dirty="0"/>
              <a:t> </a:t>
            </a:r>
            <a:r>
              <a:rPr lang="it-IT" b="1" dirty="0"/>
              <a:t>?</a:t>
            </a:r>
            <a:r>
              <a:rPr lang="it-IT" dirty="0"/>
              <a:t> 'Ospite' </a:t>
            </a:r>
            <a:r>
              <a:rPr lang="it-IT" b="1" dirty="0"/>
              <a:t>:</a:t>
            </a:r>
            <a:r>
              <a:rPr lang="it-IT" dirty="0"/>
              <a:t> nome</a:t>
            </a:r>
            <a:r>
              <a:rPr lang="it-IT" b="1" dirty="0"/>
              <a:t>);</a:t>
            </a:r>
            <a:endParaRPr lang="it-IT" dirty="0"/>
          </a:p>
          <a:p>
            <a:pPr marL="0" indent="0">
              <a:buNone/>
            </a:pPr>
            <a:r>
              <a:rPr lang="it-IT" dirty="0"/>
              <a:t>	</a:t>
            </a:r>
            <a:r>
              <a:rPr lang="it-IT" b="1" dirty="0" err="1"/>
              <a:t>document.</a:t>
            </a:r>
            <a:r>
              <a:rPr lang="it-IT" dirty="0" err="1"/>
              <a:t>getElementById</a:t>
            </a:r>
            <a:r>
              <a:rPr lang="it-IT" b="1" dirty="0"/>
              <a:t>(</a:t>
            </a:r>
            <a:r>
              <a:rPr lang="it-IT" dirty="0"/>
              <a:t>"nome"</a:t>
            </a:r>
            <a:r>
              <a:rPr lang="it-IT" b="1" dirty="0"/>
              <a:t>).</a:t>
            </a:r>
            <a:r>
              <a:rPr lang="it-IT" dirty="0" err="1"/>
              <a:t>innerHTML</a:t>
            </a:r>
            <a:r>
              <a:rPr lang="it-IT" dirty="0"/>
              <a:t> </a:t>
            </a:r>
            <a:r>
              <a:rPr lang="it-IT" b="1" dirty="0"/>
              <a:t>=</a:t>
            </a:r>
            <a:r>
              <a:rPr lang="it-IT" dirty="0"/>
              <a:t> </a:t>
            </a:r>
            <a:r>
              <a:rPr lang="it-IT" b="1" dirty="0" err="1"/>
              <a:t>document.</a:t>
            </a:r>
            <a:r>
              <a:rPr lang="it-IT" dirty="0" err="1"/>
              <a:t>getElementById</a:t>
            </a:r>
            <a:r>
              <a:rPr lang="it-IT" b="1" dirty="0"/>
              <a:t>(</a:t>
            </a:r>
            <a:r>
              <a:rPr lang="it-IT" dirty="0"/>
              <a:t>"nome"</a:t>
            </a:r>
            <a:r>
              <a:rPr lang="it-IT" b="1" dirty="0"/>
              <a:t>).</a:t>
            </a:r>
            <a:r>
              <a:rPr lang="it-IT" dirty="0" err="1"/>
              <a:t>innerHTML</a:t>
            </a:r>
            <a:r>
              <a:rPr lang="it-IT" b="1" dirty="0" err="1"/>
              <a:t>.</a:t>
            </a:r>
            <a:r>
              <a:rPr lang="it-IT" dirty="0" err="1"/>
              <a:t>concat</a:t>
            </a:r>
            <a:r>
              <a:rPr lang="it-IT" b="1" dirty="0"/>
              <a:t>(</a:t>
            </a:r>
            <a:r>
              <a:rPr lang="it-IT" dirty="0"/>
              <a:t>nome</a:t>
            </a:r>
            <a:r>
              <a:rPr lang="it-IT" b="1" dirty="0"/>
              <a:t>);</a:t>
            </a:r>
            <a:endParaRPr lang="it-IT" dirty="0"/>
          </a:p>
          <a:p>
            <a:pPr marL="0" indent="0">
              <a:buNone/>
            </a:pPr>
            <a:r>
              <a:rPr lang="it-IT" dirty="0"/>
              <a:t>	</a:t>
            </a:r>
            <a:r>
              <a:rPr lang="it-IT" dirty="0" err="1"/>
              <a:t>inizio_gioco</a:t>
            </a:r>
            <a:r>
              <a:rPr lang="it-IT" b="1" dirty="0"/>
              <a:t>();</a:t>
            </a:r>
            <a:endParaRPr lang="it-IT" dirty="0"/>
          </a:p>
          <a:p>
            <a:pPr marL="0" indent="0">
              <a:buNone/>
            </a:pPr>
            <a:r>
              <a:rPr lang="it-IT" b="1" dirty="0"/>
              <a:t>}</a:t>
            </a:r>
            <a:endParaRPr lang="it-IT" dirty="0"/>
          </a:p>
          <a:p>
            <a:endParaRPr lang="it-IT" dirty="0"/>
          </a:p>
        </p:txBody>
      </p:sp>
      <p:sp>
        <p:nvSpPr>
          <p:cNvPr id="5" name="Segnaposto contenuto 4"/>
          <p:cNvSpPr>
            <a:spLocks noGrp="1"/>
          </p:cNvSpPr>
          <p:nvPr>
            <p:ph sz="half" idx="2"/>
          </p:nvPr>
        </p:nvSpPr>
        <p:spPr/>
        <p:txBody>
          <a:bodyPr>
            <a:normAutofit fontScale="85000" lnSpcReduction="20000"/>
          </a:bodyPr>
          <a:lstStyle/>
          <a:p>
            <a:r>
              <a:rPr lang="it-IT" dirty="0" smtClean="0"/>
              <a:t>Osserviamo la funzione:</a:t>
            </a:r>
          </a:p>
          <a:p>
            <a:pPr marL="342900" indent="-342900">
              <a:buFont typeface="+mj-lt"/>
              <a:buAutoNum type="arabicPeriod"/>
            </a:pPr>
            <a:r>
              <a:rPr lang="it-IT" dirty="0" smtClean="0"/>
              <a:t>Nella variabile </a:t>
            </a:r>
            <a:r>
              <a:rPr lang="it-IT" dirty="0" err="1" smtClean="0"/>
              <a:t>rules</a:t>
            </a:r>
            <a:r>
              <a:rPr lang="it-IT" dirty="0" smtClean="0"/>
              <a:t> definiamo il testo che apparirà a schermo.</a:t>
            </a:r>
          </a:p>
          <a:p>
            <a:pPr marL="342900" indent="-342900">
              <a:buFont typeface="+mj-lt"/>
              <a:buAutoNum type="arabicPeriod"/>
            </a:pPr>
            <a:r>
              <a:rPr lang="it-IT" dirty="0" smtClean="0"/>
              <a:t>Nella variabile nome salviamo l’input dell’utente, cioè il nome scritto nella finestra che è apparsa all’inizio del gioco.</a:t>
            </a:r>
          </a:p>
          <a:p>
            <a:pPr marL="342900" indent="-342900">
              <a:buFont typeface="+mj-lt"/>
              <a:buAutoNum type="arabicPeriod"/>
            </a:pPr>
            <a:r>
              <a:rPr lang="it-IT" dirty="0" smtClean="0"/>
              <a:t>Testiamo che il nome non sia vuoto, nel caso lo sia inseriamo la stringa «Ospite»</a:t>
            </a:r>
          </a:p>
          <a:p>
            <a:pPr marL="342900" indent="-342900">
              <a:buFont typeface="+mj-lt"/>
              <a:buAutoNum type="arabicPeriod"/>
            </a:pPr>
            <a:r>
              <a:rPr lang="it-IT" dirty="0" smtClean="0"/>
              <a:t>Scriviamo il nome all’interno della pagina html Index.</a:t>
            </a:r>
          </a:p>
          <a:p>
            <a:pPr marL="342900" indent="-342900">
              <a:buFont typeface="+mj-lt"/>
              <a:buAutoNum type="arabicPeriod"/>
            </a:pPr>
            <a:r>
              <a:rPr lang="it-IT" dirty="0" smtClean="0"/>
              <a:t>Richiamiamo la funzione che effettivamente da inizio al gioco!</a:t>
            </a:r>
            <a:endParaRPr lang="it-IT" dirty="0"/>
          </a:p>
        </p:txBody>
      </p:sp>
    </p:spTree>
    <p:extLst>
      <p:ext uri="{BB962C8B-B14F-4D97-AF65-F5344CB8AC3E}">
        <p14:creationId xmlns:p14="http://schemas.microsoft.com/office/powerpoint/2010/main" val="4137878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Funzione </a:t>
            </a:r>
            <a:r>
              <a:rPr lang="it-IT" dirty="0" err="1" smtClean="0"/>
              <a:t>inizio_gioco</a:t>
            </a:r>
            <a:r>
              <a:rPr lang="it-IT" dirty="0" smtClean="0"/>
              <a:t>()</a:t>
            </a:r>
            <a:endParaRPr lang="it-IT" dirty="0"/>
          </a:p>
        </p:txBody>
      </p:sp>
      <p:sp>
        <p:nvSpPr>
          <p:cNvPr id="3" name="Segnaposto contenuto 2"/>
          <p:cNvSpPr>
            <a:spLocks noGrp="1"/>
          </p:cNvSpPr>
          <p:nvPr>
            <p:ph sz="half" idx="1"/>
          </p:nvPr>
        </p:nvSpPr>
        <p:spPr/>
        <p:txBody>
          <a:bodyPr>
            <a:normAutofit fontScale="92500" lnSpcReduction="10000"/>
          </a:bodyPr>
          <a:lstStyle/>
          <a:p>
            <a:pPr marL="0" indent="0">
              <a:buNone/>
            </a:pPr>
            <a:r>
              <a:rPr lang="it-IT" b="1" dirty="0" err="1"/>
              <a:t>function</a:t>
            </a:r>
            <a:r>
              <a:rPr lang="it-IT" dirty="0"/>
              <a:t> </a:t>
            </a:r>
            <a:r>
              <a:rPr lang="it-IT" dirty="0" err="1"/>
              <a:t>inizio_gioco</a:t>
            </a:r>
            <a:r>
              <a:rPr lang="it-IT" b="1" dirty="0"/>
              <a:t>()</a:t>
            </a:r>
            <a:r>
              <a:rPr lang="it-IT" dirty="0"/>
              <a:t> </a:t>
            </a:r>
            <a:r>
              <a:rPr lang="it-IT" b="1" dirty="0"/>
              <a:t>{</a:t>
            </a:r>
            <a:endParaRPr lang="it-IT" dirty="0"/>
          </a:p>
          <a:p>
            <a:pPr marL="0" indent="0">
              <a:buNone/>
            </a:pPr>
            <a:r>
              <a:rPr lang="it-IT" dirty="0"/>
              <a:t>	punteggio</a:t>
            </a:r>
            <a:r>
              <a:rPr lang="it-IT" b="1" dirty="0"/>
              <a:t>=</a:t>
            </a:r>
            <a:r>
              <a:rPr lang="it-IT" dirty="0"/>
              <a:t>0</a:t>
            </a:r>
            <a:r>
              <a:rPr lang="it-IT" b="1" dirty="0"/>
              <a:t>;</a:t>
            </a:r>
            <a:endParaRPr lang="it-IT" dirty="0"/>
          </a:p>
          <a:p>
            <a:pPr marL="0" indent="0">
              <a:buNone/>
            </a:pPr>
            <a:r>
              <a:rPr lang="it-IT" dirty="0"/>
              <a:t>	volte</a:t>
            </a:r>
            <a:r>
              <a:rPr lang="it-IT" b="1" dirty="0"/>
              <a:t>=</a:t>
            </a:r>
            <a:r>
              <a:rPr lang="it-IT" dirty="0"/>
              <a:t>3</a:t>
            </a:r>
            <a:r>
              <a:rPr lang="it-IT" b="1" dirty="0"/>
              <a:t>;</a:t>
            </a:r>
            <a:endParaRPr lang="it-IT" dirty="0"/>
          </a:p>
          <a:p>
            <a:pPr marL="0" indent="0">
              <a:buNone/>
            </a:pPr>
            <a:r>
              <a:rPr lang="it-IT" dirty="0"/>
              <a:t>	</a:t>
            </a:r>
            <a:r>
              <a:rPr lang="it-IT" dirty="0" err="1"/>
              <a:t>aggiungiListener</a:t>
            </a:r>
            <a:r>
              <a:rPr lang="it-IT" b="1" dirty="0"/>
              <a:t>();</a:t>
            </a:r>
            <a:endParaRPr lang="it-IT" dirty="0"/>
          </a:p>
          <a:p>
            <a:pPr marL="0" indent="0">
              <a:buNone/>
            </a:pPr>
            <a:r>
              <a:rPr lang="it-IT" dirty="0"/>
              <a:t>	inizia</a:t>
            </a:r>
            <a:r>
              <a:rPr lang="it-IT" b="1" dirty="0"/>
              <a:t>(</a:t>
            </a:r>
            <a:r>
              <a:rPr lang="it-IT" dirty="0"/>
              <a:t>volte</a:t>
            </a:r>
            <a:r>
              <a:rPr lang="it-IT" b="1" dirty="0"/>
              <a:t>);</a:t>
            </a:r>
            <a:endParaRPr lang="it-IT" dirty="0"/>
          </a:p>
          <a:p>
            <a:pPr marL="0" indent="0">
              <a:buNone/>
            </a:pPr>
            <a:r>
              <a:rPr lang="it-IT" b="1" dirty="0"/>
              <a:t>}</a:t>
            </a:r>
            <a:endParaRPr lang="it-IT" dirty="0"/>
          </a:p>
        </p:txBody>
      </p:sp>
      <p:sp>
        <p:nvSpPr>
          <p:cNvPr id="4" name="Segnaposto contenuto 3"/>
          <p:cNvSpPr>
            <a:spLocks noGrp="1"/>
          </p:cNvSpPr>
          <p:nvPr>
            <p:ph sz="half" idx="2"/>
          </p:nvPr>
        </p:nvSpPr>
        <p:spPr/>
        <p:txBody>
          <a:bodyPr>
            <a:normAutofit fontScale="92500" lnSpcReduction="10000"/>
          </a:bodyPr>
          <a:lstStyle/>
          <a:p>
            <a:r>
              <a:rPr lang="it-IT" dirty="0" smtClean="0"/>
              <a:t>La funzione di inizio gioco si occupa solamente di inizializzare le variabili esterne e fare dei controlli sui </a:t>
            </a:r>
            <a:r>
              <a:rPr lang="it-IT" b="1" dirty="0" err="1" smtClean="0"/>
              <a:t>Listener</a:t>
            </a:r>
            <a:r>
              <a:rPr lang="it-IT" dirty="0" smtClean="0"/>
              <a:t>. </a:t>
            </a:r>
          </a:p>
          <a:p>
            <a:r>
              <a:rPr lang="it-IT" dirty="0" smtClean="0"/>
              <a:t>Cosa sono il </a:t>
            </a:r>
            <a:r>
              <a:rPr lang="it-IT" b="1" dirty="0" err="1" smtClean="0"/>
              <a:t>Listener</a:t>
            </a:r>
            <a:r>
              <a:rPr lang="it-IT" dirty="0" smtClean="0"/>
              <a:t>? I </a:t>
            </a:r>
            <a:r>
              <a:rPr lang="it-IT" b="1" dirty="0" err="1" smtClean="0"/>
              <a:t>listener</a:t>
            </a:r>
            <a:r>
              <a:rPr lang="it-IT" dirty="0" smtClean="0"/>
              <a:t> sono ‘ascoltatori’, cioè porzioni di codice che hanno come obiettivo intercettare determinati input da parte degli utenti.</a:t>
            </a:r>
          </a:p>
          <a:p>
            <a:r>
              <a:rPr lang="it-IT" dirty="0" smtClean="0"/>
              <a:t>Dopo aver richiamato la funzione </a:t>
            </a:r>
            <a:r>
              <a:rPr lang="it-IT" dirty="0" err="1" smtClean="0"/>
              <a:t>aggiungiListener</a:t>
            </a:r>
            <a:r>
              <a:rPr lang="it-IT" dirty="0" smtClean="0"/>
              <a:t>(), richiamo la funzione inizia passando come parametro il numero di volte che voglio far lampeggiare un quadrato.</a:t>
            </a:r>
          </a:p>
          <a:p>
            <a:endParaRPr lang="it-IT" dirty="0" smtClean="0"/>
          </a:p>
        </p:txBody>
      </p:sp>
    </p:spTree>
    <p:extLst>
      <p:ext uri="{BB962C8B-B14F-4D97-AF65-F5344CB8AC3E}">
        <p14:creationId xmlns:p14="http://schemas.microsoft.com/office/powerpoint/2010/main" val="879697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p:cNvSpPr txBox="1">
            <a:spLocks/>
          </p:cNvSpPr>
          <p:nvPr/>
        </p:nvSpPr>
        <p:spPr>
          <a:xfrm>
            <a:off x="1484309" y="163287"/>
            <a:ext cx="10018713" cy="659673"/>
          </a:xfrm>
          <a:prstGeom prst="rect">
            <a:avLst/>
          </a:prstGeom>
        </p:spPr>
        <p:txBody>
          <a:bodyP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mtClean="0"/>
              <a:t>Funzione aggiungiListener()</a:t>
            </a:r>
            <a:endParaRPr lang="it-IT" dirty="0"/>
          </a:p>
        </p:txBody>
      </p:sp>
      <p:sp>
        <p:nvSpPr>
          <p:cNvPr id="9" name="Segnaposto contenuto 2"/>
          <p:cNvSpPr txBox="1">
            <a:spLocks/>
          </p:cNvSpPr>
          <p:nvPr/>
        </p:nvSpPr>
        <p:spPr>
          <a:xfrm>
            <a:off x="1484311" y="822960"/>
            <a:ext cx="10018711" cy="3124201"/>
          </a:xfrm>
          <a:prstGeom prst="rect">
            <a:avLst/>
          </a:prstGeom>
        </p:spPr>
        <p:txBody>
          <a:bodyPr>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it-IT" b="1" dirty="0" err="1" smtClean="0"/>
              <a:t>function</a:t>
            </a:r>
            <a:r>
              <a:rPr lang="it-IT" dirty="0" smtClean="0"/>
              <a:t> </a:t>
            </a:r>
            <a:r>
              <a:rPr lang="it-IT" dirty="0" err="1" smtClean="0"/>
              <a:t>aggiungiListener</a:t>
            </a:r>
            <a:r>
              <a:rPr lang="it-IT" b="1" dirty="0" smtClean="0"/>
              <a:t>()</a:t>
            </a:r>
            <a:r>
              <a:rPr lang="it-IT" dirty="0" smtClean="0"/>
              <a:t> </a:t>
            </a:r>
            <a:r>
              <a:rPr lang="it-IT" b="1" dirty="0" smtClean="0"/>
              <a:t>{</a:t>
            </a:r>
            <a:endParaRPr lang="it-IT" dirty="0" smtClean="0"/>
          </a:p>
          <a:p>
            <a:pPr marL="0" indent="0">
              <a:buFont typeface="Arial"/>
              <a:buNone/>
            </a:pPr>
            <a:r>
              <a:rPr lang="it-IT" dirty="0" smtClean="0"/>
              <a:t>	</a:t>
            </a:r>
            <a:r>
              <a:rPr lang="it-IT" b="1" dirty="0" err="1" smtClean="0"/>
              <a:t>document.</a:t>
            </a:r>
            <a:r>
              <a:rPr lang="it-IT" dirty="0" err="1" smtClean="0"/>
              <a:t>getElementById</a:t>
            </a:r>
            <a:r>
              <a:rPr lang="it-IT" b="1" dirty="0" smtClean="0"/>
              <a:t>(</a:t>
            </a:r>
            <a:r>
              <a:rPr lang="it-IT" dirty="0" smtClean="0"/>
              <a:t>"q1"</a:t>
            </a:r>
            <a:r>
              <a:rPr lang="it-IT" b="1" dirty="0" smtClean="0"/>
              <a:t>).</a:t>
            </a:r>
            <a:r>
              <a:rPr lang="it-IT" dirty="0" err="1" smtClean="0"/>
              <a:t>addEventListener</a:t>
            </a:r>
            <a:r>
              <a:rPr lang="it-IT" b="1" dirty="0" smtClean="0"/>
              <a:t>(</a:t>
            </a:r>
            <a:r>
              <a:rPr lang="it-IT" dirty="0" smtClean="0"/>
              <a:t>"click"</a:t>
            </a:r>
            <a:r>
              <a:rPr lang="it-IT" b="1" dirty="0" smtClean="0"/>
              <a:t>,</a:t>
            </a:r>
            <a:r>
              <a:rPr lang="it-IT" dirty="0" smtClean="0"/>
              <a:t> </a:t>
            </a:r>
            <a:r>
              <a:rPr lang="it-IT" b="1" dirty="0" err="1" smtClean="0"/>
              <a:t>function</a:t>
            </a:r>
            <a:r>
              <a:rPr lang="it-IT" b="1" dirty="0" smtClean="0"/>
              <a:t>()</a:t>
            </a:r>
            <a:r>
              <a:rPr lang="it-IT" dirty="0" smtClean="0"/>
              <a:t> </a:t>
            </a:r>
            <a:r>
              <a:rPr lang="it-IT" b="1" dirty="0" smtClean="0"/>
              <a:t>{</a:t>
            </a:r>
            <a:r>
              <a:rPr lang="it-IT" dirty="0" err="1" smtClean="0"/>
              <a:t>aggiungi_seq_ins</a:t>
            </a:r>
            <a:r>
              <a:rPr lang="it-IT" b="1" dirty="0" smtClean="0"/>
              <a:t>(</a:t>
            </a:r>
            <a:r>
              <a:rPr lang="it-IT" dirty="0" smtClean="0"/>
              <a:t>"1"</a:t>
            </a:r>
            <a:r>
              <a:rPr lang="it-IT" b="1" dirty="0" smtClean="0"/>
              <a:t>);});</a:t>
            </a:r>
            <a:endParaRPr lang="it-IT" dirty="0" smtClean="0"/>
          </a:p>
          <a:p>
            <a:pPr marL="0" indent="0">
              <a:buFont typeface="Arial"/>
              <a:buNone/>
            </a:pPr>
            <a:r>
              <a:rPr lang="it-IT" dirty="0" smtClean="0"/>
              <a:t>	</a:t>
            </a:r>
            <a:r>
              <a:rPr lang="it-IT" b="1" dirty="0" err="1" smtClean="0"/>
              <a:t>document.</a:t>
            </a:r>
            <a:r>
              <a:rPr lang="it-IT" dirty="0" err="1" smtClean="0"/>
              <a:t>getElementById</a:t>
            </a:r>
            <a:r>
              <a:rPr lang="it-IT" b="1" dirty="0" smtClean="0"/>
              <a:t>(</a:t>
            </a:r>
            <a:r>
              <a:rPr lang="it-IT" dirty="0" smtClean="0"/>
              <a:t>"q2"</a:t>
            </a:r>
            <a:r>
              <a:rPr lang="it-IT" b="1" dirty="0" smtClean="0"/>
              <a:t>).</a:t>
            </a:r>
            <a:r>
              <a:rPr lang="it-IT" dirty="0" err="1" smtClean="0"/>
              <a:t>addEventListener</a:t>
            </a:r>
            <a:r>
              <a:rPr lang="it-IT" b="1" dirty="0" smtClean="0"/>
              <a:t>(</a:t>
            </a:r>
            <a:r>
              <a:rPr lang="it-IT" dirty="0" smtClean="0"/>
              <a:t>"click"</a:t>
            </a:r>
            <a:r>
              <a:rPr lang="it-IT" b="1" dirty="0" smtClean="0"/>
              <a:t>,</a:t>
            </a:r>
            <a:r>
              <a:rPr lang="it-IT" dirty="0" smtClean="0"/>
              <a:t> </a:t>
            </a:r>
            <a:r>
              <a:rPr lang="it-IT" b="1" dirty="0" err="1" smtClean="0"/>
              <a:t>function</a:t>
            </a:r>
            <a:r>
              <a:rPr lang="it-IT" b="1" dirty="0" smtClean="0"/>
              <a:t>()</a:t>
            </a:r>
            <a:r>
              <a:rPr lang="it-IT" dirty="0" smtClean="0"/>
              <a:t> </a:t>
            </a:r>
            <a:r>
              <a:rPr lang="it-IT" b="1" dirty="0" smtClean="0"/>
              <a:t>{</a:t>
            </a:r>
            <a:r>
              <a:rPr lang="it-IT" dirty="0" err="1" smtClean="0"/>
              <a:t>aggiungi_seq_ins</a:t>
            </a:r>
            <a:r>
              <a:rPr lang="it-IT" b="1" dirty="0" smtClean="0"/>
              <a:t>(</a:t>
            </a:r>
            <a:r>
              <a:rPr lang="it-IT" dirty="0" smtClean="0"/>
              <a:t>"2"</a:t>
            </a:r>
            <a:r>
              <a:rPr lang="it-IT" b="1" dirty="0" smtClean="0"/>
              <a:t>);});</a:t>
            </a:r>
            <a:endParaRPr lang="it-IT" dirty="0" smtClean="0"/>
          </a:p>
          <a:p>
            <a:pPr marL="0" indent="0">
              <a:buFont typeface="Arial"/>
              <a:buNone/>
            </a:pPr>
            <a:r>
              <a:rPr lang="it-IT" dirty="0" smtClean="0"/>
              <a:t>	</a:t>
            </a:r>
            <a:r>
              <a:rPr lang="it-IT" b="1" dirty="0" err="1" smtClean="0"/>
              <a:t>document.</a:t>
            </a:r>
            <a:r>
              <a:rPr lang="it-IT" dirty="0" err="1" smtClean="0"/>
              <a:t>getElementById</a:t>
            </a:r>
            <a:r>
              <a:rPr lang="it-IT" b="1" dirty="0" smtClean="0"/>
              <a:t>(</a:t>
            </a:r>
            <a:r>
              <a:rPr lang="it-IT" dirty="0" smtClean="0"/>
              <a:t>"q3"</a:t>
            </a:r>
            <a:r>
              <a:rPr lang="it-IT" b="1" dirty="0" smtClean="0"/>
              <a:t>).</a:t>
            </a:r>
            <a:r>
              <a:rPr lang="it-IT" dirty="0" err="1" smtClean="0"/>
              <a:t>addEventListener</a:t>
            </a:r>
            <a:r>
              <a:rPr lang="it-IT" b="1" dirty="0" smtClean="0"/>
              <a:t>(</a:t>
            </a:r>
            <a:r>
              <a:rPr lang="it-IT" dirty="0" smtClean="0"/>
              <a:t>"click"</a:t>
            </a:r>
            <a:r>
              <a:rPr lang="it-IT" b="1" dirty="0" smtClean="0"/>
              <a:t>,</a:t>
            </a:r>
            <a:r>
              <a:rPr lang="it-IT" dirty="0" smtClean="0"/>
              <a:t> </a:t>
            </a:r>
            <a:r>
              <a:rPr lang="it-IT" b="1" dirty="0" err="1" smtClean="0"/>
              <a:t>function</a:t>
            </a:r>
            <a:r>
              <a:rPr lang="it-IT" b="1" dirty="0" smtClean="0"/>
              <a:t>()</a:t>
            </a:r>
            <a:r>
              <a:rPr lang="it-IT" dirty="0" smtClean="0"/>
              <a:t> </a:t>
            </a:r>
            <a:r>
              <a:rPr lang="it-IT" b="1" dirty="0" smtClean="0"/>
              <a:t>{</a:t>
            </a:r>
            <a:r>
              <a:rPr lang="it-IT" dirty="0" err="1" smtClean="0"/>
              <a:t>aggiungi_seq_ins</a:t>
            </a:r>
            <a:r>
              <a:rPr lang="it-IT" b="1" dirty="0" smtClean="0"/>
              <a:t>(</a:t>
            </a:r>
            <a:r>
              <a:rPr lang="it-IT" dirty="0" smtClean="0"/>
              <a:t>"3"</a:t>
            </a:r>
            <a:r>
              <a:rPr lang="it-IT" b="1" dirty="0" smtClean="0"/>
              <a:t>);});</a:t>
            </a:r>
            <a:endParaRPr lang="it-IT" dirty="0" smtClean="0"/>
          </a:p>
          <a:p>
            <a:pPr marL="0" indent="0">
              <a:buFont typeface="Arial"/>
              <a:buNone/>
            </a:pPr>
            <a:r>
              <a:rPr lang="it-IT" dirty="0" smtClean="0"/>
              <a:t>	</a:t>
            </a:r>
            <a:r>
              <a:rPr lang="it-IT" b="1" dirty="0" err="1" smtClean="0"/>
              <a:t>document.</a:t>
            </a:r>
            <a:r>
              <a:rPr lang="it-IT" dirty="0" err="1" smtClean="0"/>
              <a:t>getElementById</a:t>
            </a:r>
            <a:r>
              <a:rPr lang="it-IT" b="1" dirty="0" smtClean="0"/>
              <a:t>(</a:t>
            </a:r>
            <a:r>
              <a:rPr lang="it-IT" dirty="0" smtClean="0"/>
              <a:t>"q4"</a:t>
            </a:r>
            <a:r>
              <a:rPr lang="it-IT" b="1" dirty="0" smtClean="0"/>
              <a:t>).</a:t>
            </a:r>
            <a:r>
              <a:rPr lang="it-IT" dirty="0" err="1" smtClean="0"/>
              <a:t>addEventListener</a:t>
            </a:r>
            <a:r>
              <a:rPr lang="it-IT" b="1" dirty="0" smtClean="0"/>
              <a:t>(</a:t>
            </a:r>
            <a:r>
              <a:rPr lang="it-IT" dirty="0" smtClean="0"/>
              <a:t>"click"</a:t>
            </a:r>
            <a:r>
              <a:rPr lang="it-IT" b="1" dirty="0" smtClean="0"/>
              <a:t>,</a:t>
            </a:r>
            <a:r>
              <a:rPr lang="it-IT" dirty="0" smtClean="0"/>
              <a:t> </a:t>
            </a:r>
            <a:r>
              <a:rPr lang="it-IT" b="1" dirty="0" err="1" smtClean="0"/>
              <a:t>function</a:t>
            </a:r>
            <a:r>
              <a:rPr lang="it-IT" b="1" dirty="0" smtClean="0"/>
              <a:t>()</a:t>
            </a:r>
            <a:r>
              <a:rPr lang="it-IT" dirty="0" smtClean="0"/>
              <a:t> </a:t>
            </a:r>
            <a:r>
              <a:rPr lang="it-IT" b="1" dirty="0" smtClean="0"/>
              <a:t>{</a:t>
            </a:r>
            <a:r>
              <a:rPr lang="it-IT" dirty="0" err="1" smtClean="0"/>
              <a:t>aggiungi_seq_ins</a:t>
            </a:r>
            <a:r>
              <a:rPr lang="it-IT" b="1" dirty="0" smtClean="0"/>
              <a:t>(</a:t>
            </a:r>
            <a:r>
              <a:rPr lang="it-IT" dirty="0" smtClean="0"/>
              <a:t>"4"</a:t>
            </a:r>
            <a:r>
              <a:rPr lang="it-IT" b="1" dirty="0" smtClean="0"/>
              <a:t>);});</a:t>
            </a:r>
            <a:endParaRPr lang="it-IT" dirty="0" smtClean="0"/>
          </a:p>
          <a:p>
            <a:pPr marL="0" indent="0">
              <a:buFont typeface="Arial"/>
              <a:buNone/>
            </a:pPr>
            <a:r>
              <a:rPr lang="it-IT" b="1" dirty="0" smtClean="0"/>
              <a:t>}</a:t>
            </a:r>
            <a:endParaRPr lang="it-IT" dirty="0"/>
          </a:p>
        </p:txBody>
      </p:sp>
      <p:sp>
        <p:nvSpPr>
          <p:cNvPr id="10" name="Segnaposto contenuto 3"/>
          <p:cNvSpPr txBox="1">
            <a:spLocks/>
          </p:cNvSpPr>
          <p:nvPr/>
        </p:nvSpPr>
        <p:spPr>
          <a:xfrm>
            <a:off x="1484309" y="3947161"/>
            <a:ext cx="10018713" cy="267570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it-IT" sz="2000" dirty="0" smtClean="0"/>
              <a:t>All’interno della funzione </a:t>
            </a:r>
            <a:r>
              <a:rPr lang="it-IT" sz="2000" dirty="0" err="1" smtClean="0"/>
              <a:t>aggiungi_listener</a:t>
            </a:r>
            <a:r>
              <a:rPr lang="it-IT" sz="2000" dirty="0" smtClean="0"/>
              <a:t>() andiamo ad aggiungere l’evento ‘click’ alle div identificate dagli id q1,q2,q3,q4. Questo ci permette di associare il click su una di queste div (per capirsi, uno dei quattro quadrati) ad un evento.</a:t>
            </a:r>
          </a:p>
          <a:p>
            <a:r>
              <a:rPr lang="it-IT" sz="2000" dirty="0" smtClean="0"/>
              <a:t>Nel nostro caso l’evento è la chiamata della funzione </a:t>
            </a:r>
            <a:r>
              <a:rPr lang="it-IT" sz="2000" dirty="0" err="1" smtClean="0"/>
              <a:t>aggiungi_seq_ins</a:t>
            </a:r>
            <a:r>
              <a:rPr lang="it-IT" sz="2000" dirty="0" smtClean="0"/>
              <a:t>() e passa come parametro una stringa.</a:t>
            </a:r>
          </a:p>
          <a:p>
            <a:r>
              <a:rPr lang="it-IT" sz="2000" dirty="0" smtClean="0"/>
              <a:t>Come vedremo prossimamente, la funzione </a:t>
            </a:r>
            <a:r>
              <a:rPr lang="it-IT" sz="2000" dirty="0" err="1" smtClean="0"/>
              <a:t>aggiungi_seq_ins</a:t>
            </a:r>
            <a:r>
              <a:rPr lang="it-IT" sz="2000" dirty="0" smtClean="0"/>
              <a:t>() serve per tenere traccia dei quadrati premuti dall’utente.</a:t>
            </a:r>
            <a:endParaRPr lang="it-IT" sz="2000" dirty="0" smtClean="0"/>
          </a:p>
        </p:txBody>
      </p:sp>
    </p:spTree>
    <p:extLst>
      <p:ext uri="{BB962C8B-B14F-4D97-AF65-F5344CB8AC3E}">
        <p14:creationId xmlns:p14="http://schemas.microsoft.com/office/powerpoint/2010/main" val="3457320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Funzione inizia()</a:t>
            </a:r>
            <a:endParaRPr lang="it-IT" dirty="0"/>
          </a:p>
        </p:txBody>
      </p:sp>
      <p:sp>
        <p:nvSpPr>
          <p:cNvPr id="5" name="Segnaposto contenuto 4"/>
          <p:cNvSpPr>
            <a:spLocks noGrp="1"/>
          </p:cNvSpPr>
          <p:nvPr>
            <p:ph sz="half" idx="1"/>
          </p:nvPr>
        </p:nvSpPr>
        <p:spPr/>
        <p:txBody>
          <a:bodyPr/>
          <a:lstStyle/>
          <a:p>
            <a:pPr marL="0" indent="0">
              <a:buNone/>
            </a:pPr>
            <a:r>
              <a:rPr lang="it-IT" b="1" dirty="0" err="1"/>
              <a:t>function</a:t>
            </a:r>
            <a:r>
              <a:rPr lang="it-IT" dirty="0"/>
              <a:t> inizia</a:t>
            </a:r>
            <a:r>
              <a:rPr lang="it-IT" b="1" dirty="0"/>
              <a:t>(</a:t>
            </a:r>
            <a:r>
              <a:rPr lang="it-IT" dirty="0"/>
              <a:t>volte</a:t>
            </a:r>
            <a:r>
              <a:rPr lang="it-IT" b="1" dirty="0"/>
              <a:t>)</a:t>
            </a:r>
            <a:r>
              <a:rPr lang="it-IT" dirty="0"/>
              <a:t> </a:t>
            </a:r>
            <a:r>
              <a:rPr lang="it-IT" b="1" dirty="0"/>
              <a:t>{</a:t>
            </a:r>
            <a:endParaRPr lang="it-IT" dirty="0"/>
          </a:p>
          <a:p>
            <a:pPr marL="0" indent="0">
              <a:buNone/>
            </a:pPr>
            <a:r>
              <a:rPr lang="it-IT" dirty="0"/>
              <a:t>	</a:t>
            </a:r>
            <a:r>
              <a:rPr lang="it-IT" dirty="0" err="1"/>
              <a:t>sequenza_inserita</a:t>
            </a:r>
            <a:r>
              <a:rPr lang="it-IT" b="1" dirty="0"/>
              <a:t>=</a:t>
            </a:r>
            <a:r>
              <a:rPr lang="it-IT" dirty="0"/>
              <a:t>""</a:t>
            </a:r>
            <a:r>
              <a:rPr lang="it-IT" b="1" dirty="0"/>
              <a:t>;</a:t>
            </a:r>
            <a:endParaRPr lang="it-IT" dirty="0"/>
          </a:p>
          <a:p>
            <a:pPr marL="0" indent="0">
              <a:buNone/>
            </a:pPr>
            <a:r>
              <a:rPr lang="it-IT" dirty="0"/>
              <a:t>	sequenza</a:t>
            </a:r>
            <a:r>
              <a:rPr lang="it-IT" b="1" dirty="0"/>
              <a:t>=</a:t>
            </a:r>
            <a:r>
              <a:rPr lang="it-IT" dirty="0"/>
              <a:t>""</a:t>
            </a:r>
            <a:r>
              <a:rPr lang="it-IT" b="1" dirty="0"/>
              <a:t>;</a:t>
            </a:r>
            <a:endParaRPr lang="it-IT" dirty="0"/>
          </a:p>
          <a:p>
            <a:pPr marL="0" indent="0">
              <a:buNone/>
            </a:pPr>
            <a:r>
              <a:rPr lang="it-IT" dirty="0"/>
              <a:t>	</a:t>
            </a:r>
            <a:r>
              <a:rPr lang="it-IT" dirty="0" err="1"/>
              <a:t>inizializza_array</a:t>
            </a:r>
            <a:r>
              <a:rPr lang="it-IT" b="1" dirty="0"/>
              <a:t>(</a:t>
            </a:r>
            <a:r>
              <a:rPr lang="it-IT" dirty="0"/>
              <a:t>volte</a:t>
            </a:r>
            <a:r>
              <a:rPr lang="it-IT" b="1" dirty="0"/>
              <a:t>);</a:t>
            </a:r>
            <a:endParaRPr lang="it-IT" dirty="0"/>
          </a:p>
          <a:p>
            <a:pPr marL="0" indent="0">
              <a:buNone/>
            </a:pPr>
            <a:r>
              <a:rPr lang="it-IT" dirty="0"/>
              <a:t>	colora</a:t>
            </a:r>
            <a:r>
              <a:rPr lang="it-IT" b="1" dirty="0"/>
              <a:t>(</a:t>
            </a:r>
            <a:r>
              <a:rPr lang="it-IT" dirty="0"/>
              <a:t>volte</a:t>
            </a:r>
            <a:r>
              <a:rPr lang="it-IT" b="1" dirty="0"/>
              <a:t>);</a:t>
            </a:r>
            <a:endParaRPr lang="it-IT" dirty="0"/>
          </a:p>
          <a:p>
            <a:pPr marL="0" indent="0">
              <a:buNone/>
            </a:pPr>
            <a:r>
              <a:rPr lang="it-IT" b="1" dirty="0"/>
              <a:t>}</a:t>
            </a:r>
            <a:endParaRPr lang="it-IT" dirty="0"/>
          </a:p>
          <a:p>
            <a:pPr marL="0" indent="0">
              <a:buNone/>
            </a:pPr>
            <a:endParaRPr lang="it-IT" dirty="0"/>
          </a:p>
        </p:txBody>
      </p:sp>
      <p:sp>
        <p:nvSpPr>
          <p:cNvPr id="6" name="Segnaposto contenuto 5"/>
          <p:cNvSpPr>
            <a:spLocks noGrp="1"/>
          </p:cNvSpPr>
          <p:nvPr>
            <p:ph sz="half" idx="2"/>
          </p:nvPr>
        </p:nvSpPr>
        <p:spPr/>
        <p:txBody>
          <a:bodyPr/>
          <a:lstStyle/>
          <a:p>
            <a:r>
              <a:rPr lang="it-IT" dirty="0" smtClean="0"/>
              <a:t>All’interno di questa funzione proseguiamo con l’inizializzazione delle variabili che ci serviranno prossimamente. </a:t>
            </a:r>
          </a:p>
          <a:p>
            <a:r>
              <a:rPr lang="it-IT" dirty="0" smtClean="0"/>
              <a:t>Inizializziamo le stringhe «</a:t>
            </a:r>
            <a:r>
              <a:rPr lang="it-IT" dirty="0" err="1" smtClean="0"/>
              <a:t>sequenza_inserita</a:t>
            </a:r>
            <a:r>
              <a:rPr lang="it-IT" dirty="0" smtClean="0"/>
              <a:t>» e «sequenza» a vuoto.</a:t>
            </a:r>
          </a:p>
          <a:p>
            <a:r>
              <a:rPr lang="it-IT" dirty="0" smtClean="0"/>
              <a:t>Richiamiamo le funzioni </a:t>
            </a:r>
            <a:r>
              <a:rPr lang="it-IT" dirty="0" err="1" smtClean="0"/>
              <a:t>inizializza_array</a:t>
            </a:r>
            <a:r>
              <a:rPr lang="it-IT" dirty="0" smtClean="0"/>
              <a:t>() e colora() passando come parametro il numero di volte.</a:t>
            </a:r>
            <a:endParaRPr lang="it-IT" dirty="0"/>
          </a:p>
        </p:txBody>
      </p:sp>
    </p:spTree>
    <p:extLst>
      <p:ext uri="{BB962C8B-B14F-4D97-AF65-F5344CB8AC3E}">
        <p14:creationId xmlns:p14="http://schemas.microsoft.com/office/powerpoint/2010/main" val="3250895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Funzione </a:t>
            </a:r>
            <a:r>
              <a:rPr lang="it-IT" dirty="0" err="1" smtClean="0"/>
              <a:t>inizializza_array</a:t>
            </a:r>
            <a:r>
              <a:rPr lang="it-IT" dirty="0" smtClean="0"/>
              <a:t>()</a:t>
            </a:r>
            <a:endParaRPr lang="it-IT" dirty="0"/>
          </a:p>
        </p:txBody>
      </p:sp>
      <p:sp>
        <p:nvSpPr>
          <p:cNvPr id="3" name="Segnaposto contenuto 2"/>
          <p:cNvSpPr>
            <a:spLocks noGrp="1"/>
          </p:cNvSpPr>
          <p:nvPr>
            <p:ph sz="half" idx="1"/>
          </p:nvPr>
        </p:nvSpPr>
        <p:spPr/>
        <p:txBody>
          <a:bodyPr/>
          <a:lstStyle/>
          <a:p>
            <a:pPr marL="0" indent="0">
              <a:buNone/>
            </a:pPr>
            <a:r>
              <a:rPr lang="it-IT" b="1" dirty="0" err="1"/>
              <a:t>function</a:t>
            </a:r>
            <a:r>
              <a:rPr lang="it-IT" dirty="0"/>
              <a:t> </a:t>
            </a:r>
            <a:r>
              <a:rPr lang="it-IT" dirty="0" err="1"/>
              <a:t>inizializza_array</a:t>
            </a:r>
            <a:r>
              <a:rPr lang="it-IT" b="1" dirty="0"/>
              <a:t>(</a:t>
            </a:r>
            <a:r>
              <a:rPr lang="it-IT" dirty="0"/>
              <a:t>volte</a:t>
            </a:r>
            <a:r>
              <a:rPr lang="it-IT" b="1" dirty="0"/>
              <a:t>)</a:t>
            </a:r>
            <a:r>
              <a:rPr lang="it-IT" dirty="0"/>
              <a:t> </a:t>
            </a:r>
            <a:r>
              <a:rPr lang="it-IT" b="1" dirty="0"/>
              <a:t>{</a:t>
            </a:r>
            <a:endParaRPr lang="it-IT" dirty="0"/>
          </a:p>
          <a:p>
            <a:pPr marL="0" indent="0">
              <a:buNone/>
            </a:pPr>
            <a:r>
              <a:rPr lang="it-IT" dirty="0"/>
              <a:t>	finito </a:t>
            </a:r>
            <a:r>
              <a:rPr lang="it-IT" b="1" dirty="0"/>
              <a:t>=</a:t>
            </a:r>
            <a:r>
              <a:rPr lang="it-IT" dirty="0"/>
              <a:t> </a:t>
            </a:r>
            <a:r>
              <a:rPr lang="it-IT" b="1" dirty="0"/>
              <a:t>new</a:t>
            </a:r>
            <a:r>
              <a:rPr lang="it-IT" dirty="0"/>
              <a:t> Array</a:t>
            </a:r>
            <a:r>
              <a:rPr lang="it-IT" b="1" dirty="0"/>
              <a:t>();</a:t>
            </a:r>
            <a:endParaRPr lang="it-IT" dirty="0"/>
          </a:p>
          <a:p>
            <a:pPr marL="0" indent="0">
              <a:buNone/>
            </a:pPr>
            <a:r>
              <a:rPr lang="it-IT" dirty="0"/>
              <a:t>	</a:t>
            </a:r>
            <a:r>
              <a:rPr lang="it-IT" b="1" dirty="0"/>
              <a:t>for(</a:t>
            </a:r>
            <a:r>
              <a:rPr lang="it-IT" b="1" dirty="0" err="1"/>
              <a:t>var</a:t>
            </a:r>
            <a:r>
              <a:rPr lang="it-IT" dirty="0"/>
              <a:t> i</a:t>
            </a:r>
            <a:r>
              <a:rPr lang="it-IT" b="1" dirty="0"/>
              <a:t>=</a:t>
            </a:r>
            <a:r>
              <a:rPr lang="it-IT" dirty="0"/>
              <a:t>0</a:t>
            </a:r>
            <a:r>
              <a:rPr lang="it-IT" b="1" dirty="0"/>
              <a:t>;</a:t>
            </a:r>
            <a:r>
              <a:rPr lang="it-IT" dirty="0"/>
              <a:t>i</a:t>
            </a:r>
            <a:r>
              <a:rPr lang="it-IT" b="1" dirty="0"/>
              <a:t>&lt;</a:t>
            </a:r>
            <a:r>
              <a:rPr lang="it-IT" dirty="0" err="1"/>
              <a:t>volte</a:t>
            </a:r>
            <a:r>
              <a:rPr lang="it-IT" b="1" dirty="0" err="1"/>
              <a:t>;</a:t>
            </a:r>
            <a:r>
              <a:rPr lang="it-IT" dirty="0" err="1"/>
              <a:t>i</a:t>
            </a:r>
            <a:r>
              <a:rPr lang="it-IT" b="1" dirty="0"/>
              <a:t>++)</a:t>
            </a:r>
            <a:r>
              <a:rPr lang="it-IT" dirty="0"/>
              <a:t> </a:t>
            </a:r>
            <a:r>
              <a:rPr lang="it-IT" b="1" dirty="0"/>
              <a:t>{</a:t>
            </a:r>
            <a:endParaRPr lang="it-IT" dirty="0"/>
          </a:p>
          <a:p>
            <a:pPr marL="0" indent="0">
              <a:buNone/>
            </a:pPr>
            <a:r>
              <a:rPr lang="it-IT" dirty="0"/>
              <a:t>		</a:t>
            </a:r>
            <a:r>
              <a:rPr lang="it-IT" dirty="0" err="1"/>
              <a:t>finito</a:t>
            </a:r>
            <a:r>
              <a:rPr lang="it-IT" b="1" dirty="0" err="1"/>
              <a:t>.</a:t>
            </a:r>
            <a:r>
              <a:rPr lang="it-IT" dirty="0" err="1"/>
              <a:t>push</a:t>
            </a:r>
            <a:r>
              <a:rPr lang="it-IT" b="1" dirty="0"/>
              <a:t>(false);</a:t>
            </a:r>
            <a:endParaRPr lang="it-IT" dirty="0"/>
          </a:p>
          <a:p>
            <a:pPr marL="0" indent="0">
              <a:buNone/>
            </a:pPr>
            <a:r>
              <a:rPr lang="it-IT" dirty="0"/>
              <a:t>	</a:t>
            </a:r>
            <a:r>
              <a:rPr lang="it-IT" b="1" dirty="0"/>
              <a:t>}</a:t>
            </a:r>
            <a:endParaRPr lang="it-IT" dirty="0"/>
          </a:p>
          <a:p>
            <a:pPr marL="0" indent="0">
              <a:buNone/>
            </a:pPr>
            <a:r>
              <a:rPr lang="it-IT" b="1" dirty="0"/>
              <a:t>}</a:t>
            </a:r>
            <a:endParaRPr lang="it-IT" dirty="0"/>
          </a:p>
        </p:txBody>
      </p:sp>
      <p:sp>
        <p:nvSpPr>
          <p:cNvPr id="4" name="Segnaposto contenuto 3"/>
          <p:cNvSpPr>
            <a:spLocks noGrp="1"/>
          </p:cNvSpPr>
          <p:nvPr>
            <p:ph sz="half" idx="2"/>
          </p:nvPr>
        </p:nvSpPr>
        <p:spPr/>
        <p:txBody>
          <a:bodyPr/>
          <a:lstStyle/>
          <a:p>
            <a:r>
              <a:rPr lang="it-IT" dirty="0" smtClean="0"/>
              <a:t>All’interno di questa funzione andremo a costruire un array contenente un numero ‘volte’ di «</a:t>
            </a:r>
            <a:r>
              <a:rPr lang="it-IT" b="1" dirty="0" smtClean="0"/>
              <a:t>false</a:t>
            </a:r>
            <a:r>
              <a:rPr lang="it-IT" dirty="0" smtClean="0"/>
              <a:t>».</a:t>
            </a:r>
          </a:p>
          <a:p>
            <a:r>
              <a:rPr lang="it-IT" dirty="0" smtClean="0"/>
              <a:t>Questo array ci servirà più tardi per controllare se è terminata la sequenza di inserimento, poiché la sequenza di inserimento pone l’intero array a </a:t>
            </a:r>
            <a:r>
              <a:rPr lang="it-IT" b="1" dirty="0" err="1" smtClean="0"/>
              <a:t>true</a:t>
            </a:r>
            <a:r>
              <a:rPr lang="it-IT" dirty="0" smtClean="0"/>
              <a:t> quando termina.</a:t>
            </a:r>
          </a:p>
        </p:txBody>
      </p:sp>
    </p:spTree>
    <p:extLst>
      <p:ext uri="{BB962C8B-B14F-4D97-AF65-F5344CB8AC3E}">
        <p14:creationId xmlns:p14="http://schemas.microsoft.com/office/powerpoint/2010/main" val="2988586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Funzione colora() </a:t>
            </a:r>
            <a:r>
              <a:rPr lang="it-IT" sz="2000" dirty="0" smtClean="0"/>
              <a:t>Prima Parte</a:t>
            </a:r>
            <a:endParaRPr lang="it-IT" sz="2000" dirty="0"/>
          </a:p>
        </p:txBody>
      </p:sp>
      <p:sp>
        <p:nvSpPr>
          <p:cNvPr id="3" name="Segnaposto contenuto 2"/>
          <p:cNvSpPr>
            <a:spLocks noGrp="1"/>
          </p:cNvSpPr>
          <p:nvPr>
            <p:ph sz="half" idx="1"/>
          </p:nvPr>
        </p:nvSpPr>
        <p:spPr>
          <a:xfrm>
            <a:off x="849085" y="1841862"/>
            <a:ext cx="6844937" cy="4219303"/>
          </a:xfrm>
        </p:spPr>
        <p:txBody>
          <a:bodyPr>
            <a:normAutofit/>
          </a:bodyPr>
          <a:lstStyle/>
          <a:p>
            <a:pPr marL="0" indent="0">
              <a:buNone/>
            </a:pPr>
            <a:r>
              <a:rPr lang="it-IT" b="1" dirty="0" err="1"/>
              <a:t>function</a:t>
            </a:r>
            <a:r>
              <a:rPr lang="it-IT" dirty="0"/>
              <a:t> colora</a:t>
            </a:r>
            <a:r>
              <a:rPr lang="it-IT" b="1" dirty="0"/>
              <a:t>(</a:t>
            </a:r>
            <a:r>
              <a:rPr lang="it-IT" dirty="0"/>
              <a:t>volte</a:t>
            </a:r>
            <a:r>
              <a:rPr lang="it-IT" b="1" dirty="0"/>
              <a:t>)</a:t>
            </a:r>
            <a:r>
              <a:rPr lang="it-IT" dirty="0"/>
              <a:t> </a:t>
            </a:r>
            <a:r>
              <a:rPr lang="it-IT" b="1" dirty="0"/>
              <a:t>{</a:t>
            </a:r>
            <a:endParaRPr lang="it-IT" dirty="0"/>
          </a:p>
          <a:p>
            <a:pPr marL="0" indent="0">
              <a:buNone/>
            </a:pPr>
            <a:r>
              <a:rPr lang="it-IT" dirty="0"/>
              <a:t>	</a:t>
            </a:r>
            <a:r>
              <a:rPr lang="it-IT" b="1" dirty="0" err="1"/>
              <a:t>var</a:t>
            </a:r>
            <a:r>
              <a:rPr lang="it-IT" dirty="0"/>
              <a:t> </a:t>
            </a:r>
            <a:r>
              <a:rPr lang="it-IT" dirty="0" err="1"/>
              <a:t>millis</a:t>
            </a:r>
            <a:r>
              <a:rPr lang="it-IT" dirty="0"/>
              <a:t> </a:t>
            </a:r>
            <a:r>
              <a:rPr lang="it-IT" b="1" dirty="0"/>
              <a:t>=</a:t>
            </a:r>
            <a:r>
              <a:rPr lang="it-IT" dirty="0"/>
              <a:t> 0</a:t>
            </a:r>
            <a:r>
              <a:rPr lang="it-IT" b="1" dirty="0"/>
              <a:t>;</a:t>
            </a:r>
            <a:endParaRPr lang="it-IT" dirty="0"/>
          </a:p>
          <a:p>
            <a:pPr marL="0" indent="0">
              <a:buNone/>
            </a:pPr>
            <a:r>
              <a:rPr lang="it-IT" dirty="0"/>
              <a:t>	</a:t>
            </a:r>
            <a:r>
              <a:rPr lang="it-IT" b="1" dirty="0"/>
              <a:t>for(</a:t>
            </a:r>
            <a:r>
              <a:rPr lang="it-IT" b="1" dirty="0" err="1"/>
              <a:t>var</a:t>
            </a:r>
            <a:r>
              <a:rPr lang="it-IT" dirty="0"/>
              <a:t> i</a:t>
            </a:r>
            <a:r>
              <a:rPr lang="it-IT" b="1" dirty="0"/>
              <a:t>=</a:t>
            </a:r>
            <a:r>
              <a:rPr lang="it-IT" dirty="0"/>
              <a:t>0</a:t>
            </a:r>
            <a:r>
              <a:rPr lang="it-IT" b="1" dirty="0"/>
              <a:t>;</a:t>
            </a:r>
            <a:r>
              <a:rPr lang="it-IT" dirty="0"/>
              <a:t>i</a:t>
            </a:r>
            <a:r>
              <a:rPr lang="it-IT" b="1" dirty="0"/>
              <a:t>&lt;</a:t>
            </a:r>
            <a:r>
              <a:rPr lang="it-IT" dirty="0" err="1"/>
              <a:t>volte</a:t>
            </a:r>
            <a:r>
              <a:rPr lang="it-IT" b="1" dirty="0" err="1"/>
              <a:t>;</a:t>
            </a:r>
            <a:r>
              <a:rPr lang="it-IT" dirty="0" err="1"/>
              <a:t>i</a:t>
            </a:r>
            <a:r>
              <a:rPr lang="it-IT" b="1" dirty="0"/>
              <a:t>++)</a:t>
            </a:r>
            <a:r>
              <a:rPr lang="it-IT" dirty="0"/>
              <a:t> </a:t>
            </a:r>
            <a:r>
              <a:rPr lang="it-IT" b="1" dirty="0"/>
              <a:t>{</a:t>
            </a:r>
            <a:endParaRPr lang="it-IT" dirty="0"/>
          </a:p>
          <a:p>
            <a:pPr marL="0" indent="0">
              <a:buNone/>
            </a:pPr>
            <a:r>
              <a:rPr lang="it-IT" dirty="0"/>
              <a:t>		</a:t>
            </a:r>
            <a:r>
              <a:rPr lang="it-IT" dirty="0" err="1"/>
              <a:t>millis</a:t>
            </a:r>
            <a:r>
              <a:rPr lang="it-IT" b="1" dirty="0"/>
              <a:t>=</a:t>
            </a:r>
            <a:r>
              <a:rPr lang="it-IT" dirty="0"/>
              <a:t>1000</a:t>
            </a:r>
            <a:r>
              <a:rPr lang="it-IT" b="1" dirty="0"/>
              <a:t>*</a:t>
            </a:r>
            <a:r>
              <a:rPr lang="it-IT" dirty="0"/>
              <a:t>i</a:t>
            </a:r>
            <a:r>
              <a:rPr lang="it-IT" b="1" dirty="0"/>
              <a:t>;</a:t>
            </a:r>
            <a:endParaRPr lang="it-IT" dirty="0"/>
          </a:p>
          <a:p>
            <a:pPr marL="0" indent="0">
              <a:buNone/>
            </a:pPr>
            <a:r>
              <a:rPr lang="it-IT" dirty="0"/>
              <a:t>		</a:t>
            </a:r>
            <a:r>
              <a:rPr lang="it-IT" b="1" dirty="0" err="1"/>
              <a:t>setTimeout</a:t>
            </a:r>
            <a:r>
              <a:rPr lang="it-IT" b="1" dirty="0"/>
              <a:t>(</a:t>
            </a:r>
            <a:r>
              <a:rPr lang="it-IT" b="1" dirty="0" err="1"/>
              <a:t>function</a:t>
            </a:r>
            <a:r>
              <a:rPr lang="it-IT" b="1" dirty="0"/>
              <a:t>()</a:t>
            </a:r>
            <a:r>
              <a:rPr lang="it-IT" dirty="0"/>
              <a:t> </a:t>
            </a:r>
            <a:r>
              <a:rPr lang="it-IT" b="1" dirty="0"/>
              <a:t>{</a:t>
            </a:r>
            <a:r>
              <a:rPr lang="it-IT" dirty="0" err="1"/>
              <a:t>colora_quadrato</a:t>
            </a:r>
            <a:r>
              <a:rPr lang="it-IT" b="1" dirty="0"/>
              <a:t>();},</a:t>
            </a:r>
            <a:r>
              <a:rPr lang="it-IT" dirty="0"/>
              <a:t> </a:t>
            </a:r>
            <a:r>
              <a:rPr lang="it-IT" dirty="0" err="1"/>
              <a:t>millis</a:t>
            </a:r>
            <a:r>
              <a:rPr lang="it-IT" b="1" dirty="0"/>
              <a:t>);</a:t>
            </a:r>
            <a:endParaRPr lang="it-IT" dirty="0"/>
          </a:p>
          <a:p>
            <a:pPr marL="0" indent="0">
              <a:buNone/>
            </a:pPr>
            <a:r>
              <a:rPr lang="it-IT" dirty="0"/>
              <a:t>		</a:t>
            </a:r>
            <a:r>
              <a:rPr lang="it-IT" b="1" dirty="0" err="1"/>
              <a:t>setTimeout</a:t>
            </a:r>
            <a:r>
              <a:rPr lang="it-IT" b="1" dirty="0"/>
              <a:t>(</a:t>
            </a:r>
            <a:r>
              <a:rPr lang="it-IT" b="1" dirty="0" err="1"/>
              <a:t>function</a:t>
            </a:r>
            <a:r>
              <a:rPr lang="it-IT" b="1" dirty="0"/>
              <a:t>()</a:t>
            </a:r>
            <a:r>
              <a:rPr lang="it-IT" dirty="0"/>
              <a:t> </a:t>
            </a:r>
            <a:r>
              <a:rPr lang="it-IT" b="1" dirty="0"/>
              <a:t>{</a:t>
            </a:r>
            <a:r>
              <a:rPr lang="it-IT" dirty="0" err="1"/>
              <a:t>colora_originale</a:t>
            </a:r>
            <a:r>
              <a:rPr lang="it-IT" b="1" dirty="0"/>
              <a:t>();},</a:t>
            </a:r>
            <a:r>
              <a:rPr lang="it-IT" dirty="0"/>
              <a:t> millis</a:t>
            </a:r>
            <a:r>
              <a:rPr lang="it-IT" b="1" dirty="0"/>
              <a:t>+</a:t>
            </a:r>
            <a:r>
              <a:rPr lang="it-IT" dirty="0"/>
              <a:t>500</a:t>
            </a:r>
            <a:r>
              <a:rPr lang="it-IT" b="1" dirty="0"/>
              <a:t>);</a:t>
            </a:r>
            <a:endParaRPr lang="it-IT" dirty="0"/>
          </a:p>
          <a:p>
            <a:pPr marL="0" indent="0">
              <a:buNone/>
            </a:pPr>
            <a:r>
              <a:rPr lang="it-IT" dirty="0"/>
              <a:t>	</a:t>
            </a:r>
            <a:r>
              <a:rPr lang="it-IT" b="1" dirty="0"/>
              <a:t>}</a:t>
            </a:r>
            <a:endParaRPr lang="it-IT" dirty="0"/>
          </a:p>
          <a:p>
            <a:pPr marL="0" indent="0">
              <a:buNone/>
            </a:pPr>
            <a:r>
              <a:rPr lang="it-IT" dirty="0"/>
              <a:t>	</a:t>
            </a:r>
            <a:r>
              <a:rPr lang="it-IT" b="1" dirty="0" err="1"/>
              <a:t>setTimeout</a:t>
            </a:r>
            <a:r>
              <a:rPr lang="it-IT" b="1" dirty="0"/>
              <a:t>(</a:t>
            </a:r>
            <a:r>
              <a:rPr lang="it-IT" b="1" dirty="0" err="1"/>
              <a:t>function</a:t>
            </a:r>
            <a:r>
              <a:rPr lang="it-IT" b="1" dirty="0"/>
              <a:t>(){</a:t>
            </a:r>
            <a:r>
              <a:rPr lang="it-IT" b="1" dirty="0" err="1"/>
              <a:t>alert</a:t>
            </a:r>
            <a:r>
              <a:rPr lang="it-IT" b="1" dirty="0"/>
              <a:t>(</a:t>
            </a:r>
            <a:r>
              <a:rPr lang="it-IT" dirty="0"/>
              <a:t>'Tocca a te!'</a:t>
            </a:r>
            <a:r>
              <a:rPr lang="it-IT" b="1" dirty="0"/>
              <a:t>);},</a:t>
            </a:r>
            <a:r>
              <a:rPr lang="it-IT" dirty="0"/>
              <a:t>millis</a:t>
            </a:r>
            <a:r>
              <a:rPr lang="it-IT" b="1" dirty="0"/>
              <a:t>+</a:t>
            </a:r>
            <a:r>
              <a:rPr lang="it-IT" dirty="0"/>
              <a:t>1000</a:t>
            </a:r>
            <a:r>
              <a:rPr lang="it-IT" b="1" dirty="0"/>
              <a:t>);</a:t>
            </a:r>
            <a:endParaRPr lang="it-IT" dirty="0"/>
          </a:p>
          <a:p>
            <a:pPr marL="0" indent="0">
              <a:buNone/>
            </a:pPr>
            <a:r>
              <a:rPr lang="it-IT" b="1" dirty="0"/>
              <a:t>}</a:t>
            </a:r>
            <a:endParaRPr lang="it-IT" dirty="0"/>
          </a:p>
        </p:txBody>
      </p:sp>
      <p:sp>
        <p:nvSpPr>
          <p:cNvPr id="4" name="Segnaposto contenuto 3"/>
          <p:cNvSpPr>
            <a:spLocks noGrp="1"/>
          </p:cNvSpPr>
          <p:nvPr>
            <p:ph sz="half" idx="2"/>
          </p:nvPr>
        </p:nvSpPr>
        <p:spPr>
          <a:xfrm>
            <a:off x="7837713" y="1841861"/>
            <a:ext cx="3665309" cy="4219303"/>
          </a:xfrm>
        </p:spPr>
        <p:txBody>
          <a:bodyPr>
            <a:normAutofit/>
          </a:bodyPr>
          <a:lstStyle/>
          <a:p>
            <a:r>
              <a:rPr lang="it-IT" dirty="0" smtClean="0"/>
              <a:t>All’interno della funzione colora() coloriamo i vari quadrati prima di bianco e dopo li riportiamo al colore di partenza.</a:t>
            </a:r>
          </a:p>
          <a:p>
            <a:r>
              <a:rPr lang="it-IT" dirty="0" smtClean="0"/>
              <a:t>Questo serve a dare l’illusione di accensione/spegnimento che crea la sequenza.</a:t>
            </a:r>
          </a:p>
          <a:p>
            <a:r>
              <a:rPr lang="it-IT" dirty="0" smtClean="0"/>
              <a:t>Questo avviene tramite la funzione </a:t>
            </a:r>
            <a:r>
              <a:rPr lang="it-IT" dirty="0" err="1" smtClean="0"/>
              <a:t>colora_quadrato</a:t>
            </a:r>
            <a:r>
              <a:rPr lang="it-IT" dirty="0" smtClean="0"/>
              <a:t> e </a:t>
            </a:r>
            <a:r>
              <a:rPr lang="it-IT" dirty="0" err="1" smtClean="0"/>
              <a:t>colora_originale</a:t>
            </a:r>
            <a:r>
              <a:rPr lang="it-IT" dirty="0"/>
              <a:t> </a:t>
            </a:r>
            <a:r>
              <a:rPr lang="it-IT" dirty="0" smtClean="0"/>
              <a:t>che sono </a:t>
            </a:r>
            <a:r>
              <a:rPr lang="it-IT" b="1" dirty="0" smtClean="0"/>
              <a:t>asincrone.</a:t>
            </a:r>
            <a:endParaRPr lang="it-IT" b="1" dirty="0"/>
          </a:p>
        </p:txBody>
      </p:sp>
    </p:spTree>
    <p:extLst>
      <p:ext uri="{BB962C8B-B14F-4D97-AF65-F5344CB8AC3E}">
        <p14:creationId xmlns:p14="http://schemas.microsoft.com/office/powerpoint/2010/main" val="4210924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Funzione colora() </a:t>
            </a:r>
            <a:r>
              <a:rPr lang="it-IT" sz="2000" dirty="0" smtClean="0"/>
              <a:t>Seconda </a:t>
            </a:r>
            <a:r>
              <a:rPr lang="it-IT" sz="2000" dirty="0"/>
              <a:t>Parte</a:t>
            </a:r>
          </a:p>
        </p:txBody>
      </p:sp>
      <p:sp>
        <p:nvSpPr>
          <p:cNvPr id="3" name="Segnaposto contenuto 2"/>
          <p:cNvSpPr>
            <a:spLocks noGrp="1"/>
          </p:cNvSpPr>
          <p:nvPr>
            <p:ph idx="1"/>
          </p:nvPr>
        </p:nvSpPr>
        <p:spPr/>
        <p:txBody>
          <a:bodyPr>
            <a:normAutofit fontScale="92500" lnSpcReduction="10000"/>
          </a:bodyPr>
          <a:lstStyle/>
          <a:p>
            <a:r>
              <a:rPr lang="it-IT" dirty="0" smtClean="0"/>
              <a:t>Cos’è una funzione </a:t>
            </a:r>
            <a:r>
              <a:rPr lang="it-IT" b="1" dirty="0" smtClean="0"/>
              <a:t>asincrona?</a:t>
            </a:r>
          </a:p>
          <a:p>
            <a:pPr marL="457200" indent="-457200">
              <a:buFont typeface="+mj-lt"/>
              <a:buAutoNum type="arabicPeriod"/>
            </a:pPr>
            <a:r>
              <a:rPr lang="it-IT" dirty="0" smtClean="0"/>
              <a:t>Una funzione asincrona è una funzione che viene eseguita in maniera indipendente dal normale corso del programma.</a:t>
            </a:r>
          </a:p>
          <a:p>
            <a:pPr marL="457200" indent="-457200">
              <a:buFont typeface="+mj-lt"/>
              <a:buAutoNum type="arabicPeriod"/>
            </a:pPr>
            <a:r>
              <a:rPr lang="it-IT" dirty="0" smtClean="0"/>
              <a:t>Il programma cioè non aspetta la terminazione della funzione per continuare con le successive operazioni.</a:t>
            </a:r>
          </a:p>
          <a:p>
            <a:r>
              <a:rPr lang="it-IT" dirty="0" smtClean="0"/>
              <a:t>Per questo motivo abbiamo inizializzato prima un array di controllo.</a:t>
            </a:r>
          </a:p>
          <a:p>
            <a:r>
              <a:rPr lang="it-IT" dirty="0" smtClean="0"/>
              <a:t> Ci servirà per testare che effettivamente la sequenza abbia terminato, prima di permettere all’utente di cliccare sui quadrati e quindi di registrare la </a:t>
            </a:r>
            <a:r>
              <a:rPr lang="it-IT" u="sng" dirty="0" smtClean="0"/>
              <a:t>sua</a:t>
            </a:r>
            <a:r>
              <a:rPr lang="it-IT" dirty="0" smtClean="0"/>
              <a:t> sequenza.</a:t>
            </a:r>
            <a:endParaRPr lang="it-IT" dirty="0"/>
          </a:p>
        </p:txBody>
      </p:sp>
    </p:spTree>
    <p:extLst>
      <p:ext uri="{BB962C8B-B14F-4D97-AF65-F5344CB8AC3E}">
        <p14:creationId xmlns:p14="http://schemas.microsoft.com/office/powerpoint/2010/main" val="1936845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84312" y="111034"/>
            <a:ext cx="10018713" cy="1752599"/>
          </a:xfrm>
        </p:spPr>
        <p:txBody>
          <a:bodyPr/>
          <a:lstStyle/>
          <a:p>
            <a:r>
              <a:rPr lang="it-IT" dirty="0" smtClean="0"/>
              <a:t>Funzione </a:t>
            </a:r>
            <a:r>
              <a:rPr lang="it-IT" dirty="0" err="1" smtClean="0"/>
              <a:t>colora_quadrato</a:t>
            </a:r>
            <a:r>
              <a:rPr lang="it-IT" dirty="0" smtClean="0"/>
              <a:t>() </a:t>
            </a:r>
            <a:r>
              <a:rPr lang="it-IT" sz="2000" dirty="0" smtClean="0"/>
              <a:t>Prima Parte</a:t>
            </a:r>
            <a:endParaRPr lang="it-IT" sz="2000" dirty="0"/>
          </a:p>
        </p:txBody>
      </p:sp>
      <p:sp>
        <p:nvSpPr>
          <p:cNvPr id="3" name="Segnaposto contenuto 2"/>
          <p:cNvSpPr>
            <a:spLocks noGrp="1"/>
          </p:cNvSpPr>
          <p:nvPr>
            <p:ph sz="half" idx="1"/>
          </p:nvPr>
        </p:nvSpPr>
        <p:spPr>
          <a:xfrm>
            <a:off x="1484312" y="1606731"/>
            <a:ext cx="4903425" cy="4572001"/>
          </a:xfrm>
        </p:spPr>
        <p:txBody>
          <a:bodyPr>
            <a:normAutofit fontScale="85000" lnSpcReduction="20000"/>
          </a:bodyPr>
          <a:lstStyle/>
          <a:p>
            <a:pPr marL="0" indent="0">
              <a:lnSpc>
                <a:spcPct val="120000"/>
              </a:lnSpc>
              <a:buNone/>
            </a:pPr>
            <a:r>
              <a:rPr lang="it-IT" b="1" dirty="0" err="1"/>
              <a:t>function</a:t>
            </a:r>
            <a:r>
              <a:rPr lang="it-IT" dirty="0"/>
              <a:t> </a:t>
            </a:r>
            <a:r>
              <a:rPr lang="it-IT" dirty="0" err="1"/>
              <a:t>colora_quadrato</a:t>
            </a:r>
            <a:r>
              <a:rPr lang="it-IT" b="1" dirty="0"/>
              <a:t>()</a:t>
            </a:r>
            <a:r>
              <a:rPr lang="it-IT" dirty="0"/>
              <a:t> </a:t>
            </a:r>
            <a:r>
              <a:rPr lang="it-IT" b="1" dirty="0"/>
              <a:t>{</a:t>
            </a:r>
            <a:endParaRPr lang="it-IT" dirty="0"/>
          </a:p>
          <a:p>
            <a:pPr marL="0" indent="0">
              <a:lnSpc>
                <a:spcPct val="120000"/>
              </a:lnSpc>
              <a:buNone/>
            </a:pPr>
            <a:r>
              <a:rPr lang="it-IT" dirty="0"/>
              <a:t>	</a:t>
            </a:r>
            <a:r>
              <a:rPr lang="it-IT" b="1" dirty="0" err="1"/>
              <a:t>var</a:t>
            </a:r>
            <a:r>
              <a:rPr lang="it-IT" dirty="0"/>
              <a:t> </a:t>
            </a:r>
            <a:r>
              <a:rPr lang="it-IT" dirty="0" err="1"/>
              <a:t>quad</a:t>
            </a:r>
            <a:r>
              <a:rPr lang="it-IT" dirty="0"/>
              <a:t> </a:t>
            </a:r>
            <a:r>
              <a:rPr lang="it-IT" b="1" dirty="0"/>
              <a:t>=</a:t>
            </a:r>
            <a:r>
              <a:rPr lang="it-IT" dirty="0"/>
              <a:t> </a:t>
            </a:r>
            <a:r>
              <a:rPr lang="it-IT" b="1" dirty="0"/>
              <a:t>(</a:t>
            </a:r>
            <a:r>
              <a:rPr lang="it-IT" dirty="0" err="1"/>
              <a:t>Math</a:t>
            </a:r>
            <a:r>
              <a:rPr lang="it-IT" b="1" dirty="0" err="1"/>
              <a:t>.</a:t>
            </a:r>
            <a:r>
              <a:rPr lang="it-IT" dirty="0" err="1"/>
              <a:t>random</a:t>
            </a:r>
            <a:r>
              <a:rPr lang="it-IT" b="1" dirty="0"/>
              <a:t>()*</a:t>
            </a:r>
            <a:r>
              <a:rPr lang="it-IT" dirty="0"/>
              <a:t>100</a:t>
            </a:r>
            <a:r>
              <a:rPr lang="it-IT" b="1" dirty="0"/>
              <a:t>);</a:t>
            </a:r>
            <a:endParaRPr lang="it-IT" dirty="0"/>
          </a:p>
          <a:p>
            <a:pPr marL="0" indent="0">
              <a:lnSpc>
                <a:spcPct val="120000"/>
              </a:lnSpc>
              <a:buNone/>
            </a:pPr>
            <a:r>
              <a:rPr lang="it-IT" dirty="0"/>
              <a:t>	</a:t>
            </a:r>
            <a:r>
              <a:rPr lang="it-IT" b="1" dirty="0" err="1"/>
              <a:t>var</a:t>
            </a:r>
            <a:r>
              <a:rPr lang="it-IT" dirty="0"/>
              <a:t> id</a:t>
            </a:r>
            <a:r>
              <a:rPr lang="it-IT" b="1" dirty="0"/>
              <a:t>=</a:t>
            </a:r>
            <a:r>
              <a:rPr lang="it-IT" dirty="0"/>
              <a:t>"q"</a:t>
            </a:r>
            <a:r>
              <a:rPr lang="it-IT" b="1" dirty="0"/>
              <a:t>;</a:t>
            </a:r>
            <a:endParaRPr lang="it-IT" dirty="0"/>
          </a:p>
          <a:p>
            <a:pPr marL="0" indent="0">
              <a:lnSpc>
                <a:spcPct val="120000"/>
              </a:lnSpc>
              <a:buNone/>
            </a:pPr>
            <a:r>
              <a:rPr lang="it-IT" dirty="0"/>
              <a:t>	</a:t>
            </a:r>
            <a:r>
              <a:rPr lang="it-IT" b="1" dirty="0" err="1"/>
              <a:t>if</a:t>
            </a:r>
            <a:r>
              <a:rPr lang="it-IT" b="1" dirty="0"/>
              <a:t>(</a:t>
            </a:r>
            <a:r>
              <a:rPr lang="it-IT" dirty="0" err="1"/>
              <a:t>quad</a:t>
            </a:r>
            <a:r>
              <a:rPr lang="it-IT" b="1" dirty="0"/>
              <a:t>&lt;</a:t>
            </a:r>
            <a:r>
              <a:rPr lang="it-IT" dirty="0"/>
              <a:t>25</a:t>
            </a:r>
            <a:r>
              <a:rPr lang="it-IT" b="1" dirty="0"/>
              <a:t>)</a:t>
            </a:r>
            <a:r>
              <a:rPr lang="it-IT" dirty="0"/>
              <a:t> </a:t>
            </a:r>
            <a:r>
              <a:rPr lang="it-IT" b="1" dirty="0" smtClean="0"/>
              <a:t>{</a:t>
            </a:r>
            <a:endParaRPr lang="it-IT" dirty="0" smtClean="0"/>
          </a:p>
          <a:p>
            <a:pPr marL="0" indent="0">
              <a:lnSpc>
                <a:spcPct val="120000"/>
              </a:lnSpc>
              <a:buNone/>
            </a:pPr>
            <a:r>
              <a:rPr lang="it-IT" dirty="0" smtClean="0"/>
              <a:t>		id</a:t>
            </a:r>
            <a:r>
              <a:rPr lang="it-IT" b="1" dirty="0" smtClean="0"/>
              <a:t>+=</a:t>
            </a:r>
            <a:r>
              <a:rPr lang="it-IT" dirty="0" smtClean="0"/>
              <a:t>"1"</a:t>
            </a:r>
            <a:r>
              <a:rPr lang="it-IT" b="1" dirty="0" smtClean="0"/>
              <a:t>;</a:t>
            </a:r>
            <a:endParaRPr lang="it-IT" dirty="0" smtClean="0"/>
          </a:p>
          <a:p>
            <a:pPr marL="0" indent="0">
              <a:lnSpc>
                <a:spcPct val="120000"/>
              </a:lnSpc>
              <a:buNone/>
            </a:pPr>
            <a:r>
              <a:rPr lang="it-IT" dirty="0"/>
              <a:t>		sequenza </a:t>
            </a:r>
            <a:r>
              <a:rPr lang="it-IT" b="1" dirty="0"/>
              <a:t>+=</a:t>
            </a:r>
            <a:r>
              <a:rPr lang="it-IT" dirty="0"/>
              <a:t> "1"</a:t>
            </a:r>
            <a:r>
              <a:rPr lang="it-IT" b="1" dirty="0"/>
              <a:t>;</a:t>
            </a:r>
            <a:endParaRPr lang="it-IT" dirty="0"/>
          </a:p>
          <a:p>
            <a:pPr marL="0" indent="0">
              <a:lnSpc>
                <a:spcPct val="120000"/>
              </a:lnSpc>
              <a:buNone/>
            </a:pPr>
            <a:r>
              <a:rPr lang="it-IT" dirty="0"/>
              <a:t>		</a:t>
            </a:r>
            <a:r>
              <a:rPr lang="it-IT" b="1" dirty="0"/>
              <a:t>}</a:t>
            </a:r>
            <a:endParaRPr lang="it-IT" dirty="0"/>
          </a:p>
          <a:p>
            <a:pPr marL="0" indent="0">
              <a:lnSpc>
                <a:spcPct val="120000"/>
              </a:lnSpc>
              <a:buNone/>
            </a:pPr>
            <a:r>
              <a:rPr lang="it-IT" dirty="0"/>
              <a:t>	</a:t>
            </a:r>
            <a:r>
              <a:rPr lang="it-IT" b="1" dirty="0" err="1"/>
              <a:t>if</a:t>
            </a:r>
            <a:r>
              <a:rPr lang="it-IT" b="1" dirty="0"/>
              <a:t>(</a:t>
            </a:r>
            <a:r>
              <a:rPr lang="it-IT" dirty="0" err="1"/>
              <a:t>quad</a:t>
            </a:r>
            <a:r>
              <a:rPr lang="it-IT" b="1" dirty="0"/>
              <a:t>&gt;=</a:t>
            </a:r>
            <a:r>
              <a:rPr lang="it-IT" dirty="0"/>
              <a:t>25 </a:t>
            </a:r>
            <a:r>
              <a:rPr lang="it-IT" b="1" dirty="0"/>
              <a:t>&amp;&amp;</a:t>
            </a:r>
            <a:r>
              <a:rPr lang="it-IT" dirty="0"/>
              <a:t> </a:t>
            </a:r>
            <a:r>
              <a:rPr lang="it-IT" dirty="0" err="1"/>
              <a:t>quad</a:t>
            </a:r>
            <a:r>
              <a:rPr lang="it-IT" dirty="0"/>
              <a:t> </a:t>
            </a:r>
            <a:r>
              <a:rPr lang="it-IT" b="1" dirty="0"/>
              <a:t>&lt;</a:t>
            </a:r>
            <a:r>
              <a:rPr lang="it-IT" dirty="0"/>
              <a:t>50</a:t>
            </a:r>
            <a:r>
              <a:rPr lang="it-IT" b="1" dirty="0"/>
              <a:t>)</a:t>
            </a:r>
            <a:r>
              <a:rPr lang="it-IT" dirty="0"/>
              <a:t> </a:t>
            </a:r>
            <a:r>
              <a:rPr lang="it-IT" b="1" dirty="0"/>
              <a:t>{</a:t>
            </a:r>
            <a:endParaRPr lang="it-IT" dirty="0"/>
          </a:p>
          <a:p>
            <a:pPr marL="0" indent="0">
              <a:lnSpc>
                <a:spcPct val="120000"/>
              </a:lnSpc>
              <a:buNone/>
            </a:pPr>
            <a:r>
              <a:rPr lang="it-IT" dirty="0"/>
              <a:t>		id</a:t>
            </a:r>
            <a:r>
              <a:rPr lang="it-IT" b="1" dirty="0"/>
              <a:t>+=</a:t>
            </a:r>
            <a:r>
              <a:rPr lang="it-IT" dirty="0"/>
              <a:t>"2"</a:t>
            </a:r>
            <a:r>
              <a:rPr lang="it-IT" b="1" dirty="0"/>
              <a:t>;</a:t>
            </a:r>
            <a:endParaRPr lang="it-IT" dirty="0"/>
          </a:p>
          <a:p>
            <a:pPr marL="0" indent="0">
              <a:lnSpc>
                <a:spcPct val="120000"/>
              </a:lnSpc>
              <a:buNone/>
            </a:pPr>
            <a:r>
              <a:rPr lang="it-IT" dirty="0"/>
              <a:t>		sequenza</a:t>
            </a:r>
            <a:r>
              <a:rPr lang="it-IT" b="1" dirty="0"/>
              <a:t>+=</a:t>
            </a:r>
            <a:r>
              <a:rPr lang="it-IT" dirty="0"/>
              <a:t>"2"</a:t>
            </a:r>
            <a:r>
              <a:rPr lang="it-IT" b="1" dirty="0"/>
              <a:t>;</a:t>
            </a:r>
            <a:endParaRPr lang="it-IT" dirty="0"/>
          </a:p>
          <a:p>
            <a:pPr marL="0" indent="0">
              <a:lnSpc>
                <a:spcPct val="120000"/>
              </a:lnSpc>
              <a:buNone/>
            </a:pPr>
            <a:r>
              <a:rPr lang="it-IT" dirty="0"/>
              <a:t>	</a:t>
            </a:r>
            <a:r>
              <a:rPr lang="it-IT" b="1" dirty="0" smtClean="0"/>
              <a:t>}</a:t>
            </a:r>
            <a:endParaRPr lang="it-IT" dirty="0"/>
          </a:p>
        </p:txBody>
      </p:sp>
      <p:sp>
        <p:nvSpPr>
          <p:cNvPr id="4" name="Segnaposto contenuto 3"/>
          <p:cNvSpPr>
            <a:spLocks noGrp="1"/>
          </p:cNvSpPr>
          <p:nvPr>
            <p:ph sz="half" idx="2"/>
          </p:nvPr>
        </p:nvSpPr>
        <p:spPr>
          <a:xfrm>
            <a:off x="6607969" y="1606731"/>
            <a:ext cx="4895056" cy="4720047"/>
          </a:xfrm>
        </p:spPr>
        <p:txBody>
          <a:bodyPr>
            <a:normAutofit fontScale="85000" lnSpcReduction="20000"/>
          </a:bodyPr>
          <a:lstStyle/>
          <a:p>
            <a:pPr marL="0" indent="0">
              <a:lnSpc>
                <a:spcPct val="120000"/>
              </a:lnSpc>
              <a:buNone/>
            </a:pPr>
            <a:endParaRPr lang="it-IT" b="1" dirty="0" smtClean="0"/>
          </a:p>
          <a:p>
            <a:pPr marL="0" indent="0">
              <a:lnSpc>
                <a:spcPct val="120000"/>
              </a:lnSpc>
              <a:buNone/>
            </a:pPr>
            <a:r>
              <a:rPr lang="it-IT" b="1" dirty="0" err="1" smtClean="0"/>
              <a:t>if</a:t>
            </a:r>
            <a:r>
              <a:rPr lang="it-IT" b="1" dirty="0" smtClean="0"/>
              <a:t>(</a:t>
            </a:r>
            <a:r>
              <a:rPr lang="it-IT" dirty="0" err="1" smtClean="0"/>
              <a:t>quad</a:t>
            </a:r>
            <a:r>
              <a:rPr lang="it-IT" b="1" dirty="0"/>
              <a:t>&gt;=</a:t>
            </a:r>
            <a:r>
              <a:rPr lang="it-IT" dirty="0"/>
              <a:t>50 </a:t>
            </a:r>
            <a:r>
              <a:rPr lang="it-IT" b="1" dirty="0"/>
              <a:t>&amp;&amp;</a:t>
            </a:r>
            <a:r>
              <a:rPr lang="it-IT" dirty="0"/>
              <a:t> </a:t>
            </a:r>
            <a:r>
              <a:rPr lang="it-IT" dirty="0" err="1"/>
              <a:t>quad</a:t>
            </a:r>
            <a:r>
              <a:rPr lang="it-IT" dirty="0"/>
              <a:t> </a:t>
            </a:r>
            <a:r>
              <a:rPr lang="it-IT" b="1" dirty="0"/>
              <a:t>&lt;</a:t>
            </a:r>
            <a:r>
              <a:rPr lang="it-IT" dirty="0"/>
              <a:t>75</a:t>
            </a:r>
            <a:r>
              <a:rPr lang="it-IT" b="1" dirty="0"/>
              <a:t>)</a:t>
            </a:r>
            <a:r>
              <a:rPr lang="it-IT" dirty="0"/>
              <a:t> </a:t>
            </a:r>
            <a:r>
              <a:rPr lang="it-IT" b="1" dirty="0"/>
              <a:t>{</a:t>
            </a:r>
            <a:endParaRPr lang="it-IT" dirty="0"/>
          </a:p>
          <a:p>
            <a:pPr marL="0" indent="0">
              <a:lnSpc>
                <a:spcPct val="120000"/>
              </a:lnSpc>
              <a:buNone/>
            </a:pPr>
            <a:r>
              <a:rPr lang="it-IT" dirty="0"/>
              <a:t>		id</a:t>
            </a:r>
            <a:r>
              <a:rPr lang="it-IT" b="1" dirty="0"/>
              <a:t>+=</a:t>
            </a:r>
            <a:r>
              <a:rPr lang="it-IT" dirty="0"/>
              <a:t>"3"</a:t>
            </a:r>
            <a:r>
              <a:rPr lang="it-IT" b="1" dirty="0"/>
              <a:t>;</a:t>
            </a:r>
            <a:endParaRPr lang="it-IT" dirty="0"/>
          </a:p>
          <a:p>
            <a:pPr marL="0" indent="0">
              <a:lnSpc>
                <a:spcPct val="120000"/>
              </a:lnSpc>
              <a:buNone/>
            </a:pPr>
            <a:r>
              <a:rPr lang="it-IT" dirty="0"/>
              <a:t>		sequenza</a:t>
            </a:r>
            <a:r>
              <a:rPr lang="it-IT" b="1" dirty="0"/>
              <a:t>+=</a:t>
            </a:r>
            <a:r>
              <a:rPr lang="it-IT" dirty="0"/>
              <a:t>"3"</a:t>
            </a:r>
            <a:r>
              <a:rPr lang="it-IT" b="1" dirty="0"/>
              <a:t>;</a:t>
            </a:r>
            <a:endParaRPr lang="it-IT" dirty="0"/>
          </a:p>
          <a:p>
            <a:pPr marL="0" indent="0">
              <a:lnSpc>
                <a:spcPct val="120000"/>
              </a:lnSpc>
              <a:buNone/>
            </a:pPr>
            <a:r>
              <a:rPr lang="it-IT" dirty="0"/>
              <a:t>	</a:t>
            </a:r>
            <a:r>
              <a:rPr lang="it-IT" b="1" dirty="0"/>
              <a:t>}</a:t>
            </a:r>
            <a:endParaRPr lang="it-IT" dirty="0"/>
          </a:p>
          <a:p>
            <a:pPr marL="0" indent="0">
              <a:lnSpc>
                <a:spcPct val="120000"/>
              </a:lnSpc>
              <a:buNone/>
            </a:pPr>
            <a:r>
              <a:rPr lang="it-IT" dirty="0"/>
              <a:t>	</a:t>
            </a:r>
            <a:r>
              <a:rPr lang="it-IT" b="1" dirty="0" err="1"/>
              <a:t>if</a:t>
            </a:r>
            <a:r>
              <a:rPr lang="it-IT" b="1" dirty="0"/>
              <a:t>(</a:t>
            </a:r>
            <a:r>
              <a:rPr lang="it-IT" dirty="0" err="1"/>
              <a:t>quad</a:t>
            </a:r>
            <a:r>
              <a:rPr lang="it-IT" b="1" dirty="0"/>
              <a:t>&gt;=</a:t>
            </a:r>
            <a:r>
              <a:rPr lang="it-IT" dirty="0"/>
              <a:t>75</a:t>
            </a:r>
            <a:r>
              <a:rPr lang="it-IT" b="1" dirty="0"/>
              <a:t>)</a:t>
            </a:r>
            <a:r>
              <a:rPr lang="it-IT" dirty="0"/>
              <a:t> </a:t>
            </a:r>
            <a:r>
              <a:rPr lang="it-IT" b="1" dirty="0"/>
              <a:t>{</a:t>
            </a:r>
            <a:endParaRPr lang="it-IT" dirty="0"/>
          </a:p>
          <a:p>
            <a:pPr marL="0" indent="0">
              <a:lnSpc>
                <a:spcPct val="120000"/>
              </a:lnSpc>
              <a:buNone/>
            </a:pPr>
            <a:r>
              <a:rPr lang="it-IT" dirty="0"/>
              <a:t>		sequenza</a:t>
            </a:r>
            <a:r>
              <a:rPr lang="it-IT" b="1" dirty="0"/>
              <a:t>+=</a:t>
            </a:r>
            <a:r>
              <a:rPr lang="it-IT" dirty="0"/>
              <a:t>"4"</a:t>
            </a:r>
            <a:r>
              <a:rPr lang="it-IT" b="1" dirty="0"/>
              <a:t>;</a:t>
            </a:r>
            <a:endParaRPr lang="it-IT" dirty="0"/>
          </a:p>
          <a:p>
            <a:pPr marL="0" indent="0">
              <a:lnSpc>
                <a:spcPct val="120000"/>
              </a:lnSpc>
              <a:buNone/>
            </a:pPr>
            <a:r>
              <a:rPr lang="it-IT" dirty="0"/>
              <a:t>		id</a:t>
            </a:r>
            <a:r>
              <a:rPr lang="it-IT" b="1" dirty="0"/>
              <a:t>+=</a:t>
            </a:r>
            <a:r>
              <a:rPr lang="it-IT" dirty="0"/>
              <a:t>"4"</a:t>
            </a:r>
            <a:r>
              <a:rPr lang="it-IT" b="1" dirty="0"/>
              <a:t>;</a:t>
            </a:r>
            <a:endParaRPr lang="it-IT" dirty="0"/>
          </a:p>
          <a:p>
            <a:pPr marL="0" indent="0">
              <a:lnSpc>
                <a:spcPct val="120000"/>
              </a:lnSpc>
              <a:buNone/>
            </a:pPr>
            <a:r>
              <a:rPr lang="it-IT" dirty="0"/>
              <a:t>	</a:t>
            </a:r>
            <a:r>
              <a:rPr lang="it-IT" b="1" dirty="0"/>
              <a:t>}</a:t>
            </a:r>
            <a:endParaRPr lang="it-IT" dirty="0"/>
          </a:p>
          <a:p>
            <a:pPr marL="0" indent="0">
              <a:lnSpc>
                <a:spcPct val="120000"/>
              </a:lnSpc>
              <a:buNone/>
            </a:pPr>
            <a:r>
              <a:rPr lang="it-IT" dirty="0"/>
              <a:t>	</a:t>
            </a:r>
            <a:r>
              <a:rPr lang="it-IT" b="1" dirty="0" err="1"/>
              <a:t>var</a:t>
            </a:r>
            <a:r>
              <a:rPr lang="it-IT" dirty="0"/>
              <a:t> div </a:t>
            </a:r>
            <a:r>
              <a:rPr lang="it-IT" b="1" dirty="0"/>
              <a:t>=</a:t>
            </a:r>
            <a:r>
              <a:rPr lang="it-IT" dirty="0"/>
              <a:t> </a:t>
            </a:r>
            <a:r>
              <a:rPr lang="it-IT" b="1" dirty="0" err="1"/>
              <a:t>document.</a:t>
            </a:r>
            <a:r>
              <a:rPr lang="it-IT" dirty="0" err="1"/>
              <a:t>getElementById</a:t>
            </a:r>
            <a:r>
              <a:rPr lang="it-IT" b="1" dirty="0"/>
              <a:t>(</a:t>
            </a:r>
            <a:r>
              <a:rPr lang="it-IT" dirty="0"/>
              <a:t> id </a:t>
            </a:r>
            <a:r>
              <a:rPr lang="it-IT" b="1" dirty="0"/>
              <a:t>);</a:t>
            </a:r>
            <a:endParaRPr lang="it-IT" dirty="0"/>
          </a:p>
          <a:p>
            <a:pPr marL="0" indent="0">
              <a:lnSpc>
                <a:spcPct val="120000"/>
              </a:lnSpc>
              <a:buNone/>
            </a:pPr>
            <a:r>
              <a:rPr lang="it-IT" dirty="0"/>
              <a:t>	</a:t>
            </a:r>
            <a:r>
              <a:rPr lang="it-IT" dirty="0" err="1"/>
              <a:t>div</a:t>
            </a:r>
            <a:r>
              <a:rPr lang="it-IT" b="1" dirty="0" err="1"/>
              <a:t>.</a:t>
            </a:r>
            <a:r>
              <a:rPr lang="it-IT" dirty="0" err="1"/>
              <a:t>style</a:t>
            </a:r>
            <a:r>
              <a:rPr lang="it-IT" b="1" dirty="0" err="1"/>
              <a:t>.</a:t>
            </a:r>
            <a:r>
              <a:rPr lang="it-IT" dirty="0" err="1"/>
              <a:t>backgroundColor</a:t>
            </a:r>
            <a:r>
              <a:rPr lang="it-IT" dirty="0"/>
              <a:t> </a:t>
            </a:r>
            <a:r>
              <a:rPr lang="it-IT" b="1" dirty="0"/>
              <a:t>=</a:t>
            </a:r>
            <a:r>
              <a:rPr lang="it-IT" dirty="0"/>
              <a:t> '</a:t>
            </a:r>
            <a:r>
              <a:rPr lang="it-IT" dirty="0" err="1"/>
              <a:t>white</a:t>
            </a:r>
            <a:r>
              <a:rPr lang="it-IT" dirty="0"/>
              <a:t>'</a:t>
            </a:r>
            <a:r>
              <a:rPr lang="it-IT" b="1" dirty="0"/>
              <a:t>;</a:t>
            </a:r>
            <a:endParaRPr lang="it-IT" dirty="0"/>
          </a:p>
          <a:p>
            <a:pPr marL="0" indent="0">
              <a:lnSpc>
                <a:spcPct val="120000"/>
              </a:lnSpc>
              <a:buNone/>
            </a:pPr>
            <a:r>
              <a:rPr lang="it-IT" dirty="0"/>
              <a:t>	</a:t>
            </a:r>
            <a:r>
              <a:rPr lang="it-IT" dirty="0" err="1"/>
              <a:t>ritorna_true</a:t>
            </a:r>
            <a:r>
              <a:rPr lang="it-IT" b="1" dirty="0"/>
              <a:t>();</a:t>
            </a:r>
          </a:p>
          <a:p>
            <a:pPr marL="0" indent="0">
              <a:lnSpc>
                <a:spcPct val="120000"/>
              </a:lnSpc>
              <a:buNone/>
            </a:pPr>
            <a:r>
              <a:rPr lang="it-IT" b="1" dirty="0"/>
              <a:t>}</a:t>
            </a:r>
          </a:p>
          <a:p>
            <a:endParaRPr lang="it-IT" dirty="0"/>
          </a:p>
        </p:txBody>
      </p:sp>
    </p:spTree>
    <p:extLst>
      <p:ext uri="{BB962C8B-B14F-4D97-AF65-F5344CB8AC3E}">
        <p14:creationId xmlns:p14="http://schemas.microsoft.com/office/powerpoint/2010/main" val="1164181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Funzione </a:t>
            </a:r>
            <a:r>
              <a:rPr lang="it-IT" dirty="0" err="1"/>
              <a:t>colora_quadrato</a:t>
            </a:r>
            <a:r>
              <a:rPr lang="it-IT" dirty="0" smtClean="0"/>
              <a:t>() </a:t>
            </a:r>
            <a:r>
              <a:rPr lang="it-IT" sz="2000" dirty="0" smtClean="0"/>
              <a:t>Seconda Parte</a:t>
            </a:r>
            <a:endParaRPr lang="it-IT" sz="2000" dirty="0"/>
          </a:p>
        </p:txBody>
      </p:sp>
      <p:sp>
        <p:nvSpPr>
          <p:cNvPr id="3" name="Segnaposto contenuto 2"/>
          <p:cNvSpPr>
            <a:spLocks noGrp="1"/>
          </p:cNvSpPr>
          <p:nvPr>
            <p:ph sz="half" idx="1"/>
          </p:nvPr>
        </p:nvSpPr>
        <p:spPr/>
        <p:txBody>
          <a:bodyPr/>
          <a:lstStyle/>
          <a:p>
            <a:r>
              <a:rPr lang="it-IT" dirty="0" smtClean="0"/>
              <a:t>All’interno di questa funzione andiamo a colorare un quadrato scelto a random tramite la funzione  </a:t>
            </a:r>
            <a:r>
              <a:rPr lang="it-IT" dirty="0" err="1" smtClean="0"/>
              <a:t>Math.random</a:t>
            </a:r>
            <a:r>
              <a:rPr lang="it-IT" dirty="0" smtClean="0"/>
              <a:t>().</a:t>
            </a:r>
          </a:p>
          <a:p>
            <a:r>
              <a:rPr lang="it-IT" dirty="0" smtClean="0"/>
              <a:t>Questo ci permette di riempire la sequenza generata dal computer (variabile ‘sequenza’) e di colorare il quadrato di bianco ogni volta che questa funzione viene richiamata. </a:t>
            </a:r>
            <a:endParaRPr lang="it-IT" dirty="0"/>
          </a:p>
        </p:txBody>
      </p:sp>
      <p:sp>
        <p:nvSpPr>
          <p:cNvPr id="4" name="Segnaposto contenuto 3"/>
          <p:cNvSpPr>
            <a:spLocks noGrp="1"/>
          </p:cNvSpPr>
          <p:nvPr>
            <p:ph sz="half" idx="2"/>
          </p:nvPr>
        </p:nvSpPr>
        <p:spPr/>
        <p:txBody>
          <a:bodyPr/>
          <a:lstStyle/>
          <a:p>
            <a:r>
              <a:rPr lang="it-IT" dirty="0" smtClean="0"/>
              <a:t>Al termine della funzione andiamo a richiamare la funzione </a:t>
            </a:r>
            <a:r>
              <a:rPr lang="it-IT" dirty="0" err="1" smtClean="0"/>
              <a:t>ritorna_true</a:t>
            </a:r>
            <a:r>
              <a:rPr lang="it-IT" dirty="0" smtClean="0"/>
              <a:t>(), che serve per mettere a </a:t>
            </a:r>
            <a:r>
              <a:rPr lang="it-IT" b="1" dirty="0" err="1" smtClean="0"/>
              <a:t>true</a:t>
            </a:r>
            <a:r>
              <a:rPr lang="it-IT" dirty="0" smtClean="0"/>
              <a:t> il primo valore a false dell’array ‘finito’.</a:t>
            </a:r>
          </a:p>
          <a:p>
            <a:r>
              <a:rPr lang="it-IT" dirty="0" smtClean="0"/>
              <a:t>Questo ci serve per controllare che l’utente non clicchi e generi parti della sequenza prima che la sequenza generata dal computer sia effettivamente finita.</a:t>
            </a:r>
          </a:p>
          <a:p>
            <a:endParaRPr lang="it-IT" dirty="0"/>
          </a:p>
        </p:txBody>
      </p:sp>
    </p:spTree>
    <p:extLst>
      <p:ext uri="{BB962C8B-B14F-4D97-AF65-F5344CB8AC3E}">
        <p14:creationId xmlns:p14="http://schemas.microsoft.com/office/powerpoint/2010/main" val="2124127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smtClean="0"/>
              <a:t>Hey</a:t>
            </a:r>
            <a:r>
              <a:rPr lang="it-IT" dirty="0" smtClean="0"/>
              <a:t>! Ciao a tutti!</a:t>
            </a:r>
            <a:endParaRPr lang="it-IT" dirty="0"/>
          </a:p>
        </p:txBody>
      </p:sp>
      <p:sp>
        <p:nvSpPr>
          <p:cNvPr id="3" name="Sottotitolo 2"/>
          <p:cNvSpPr>
            <a:spLocks noGrp="1"/>
          </p:cNvSpPr>
          <p:nvPr>
            <p:ph type="body" idx="1"/>
          </p:nvPr>
        </p:nvSpPr>
        <p:spPr/>
        <p:txBody>
          <a:bodyPr>
            <a:normAutofit/>
          </a:bodyPr>
          <a:lstStyle/>
          <a:p>
            <a:r>
              <a:rPr lang="it-IT" dirty="0" smtClean="0"/>
              <a:t>Leonardo Piccoli</a:t>
            </a:r>
          </a:p>
        </p:txBody>
      </p:sp>
      <p:sp>
        <p:nvSpPr>
          <p:cNvPr id="4" name="Segnaposto contenuto 3"/>
          <p:cNvSpPr>
            <a:spLocks noGrp="1"/>
          </p:cNvSpPr>
          <p:nvPr>
            <p:ph sz="half" idx="2"/>
          </p:nvPr>
        </p:nvSpPr>
        <p:spPr/>
        <p:txBody>
          <a:bodyPr>
            <a:normAutofit/>
          </a:bodyPr>
          <a:lstStyle/>
          <a:p>
            <a:r>
              <a:rPr lang="it-IT" sz="2000" dirty="0" smtClean="0"/>
              <a:t>Microsoft </a:t>
            </a:r>
            <a:r>
              <a:rPr lang="it-IT" sz="2000" dirty="0" err="1" smtClean="0"/>
              <a:t>Student</a:t>
            </a:r>
            <a:r>
              <a:rPr lang="it-IT" sz="2000" dirty="0" smtClean="0"/>
              <a:t> Partner</a:t>
            </a:r>
          </a:p>
          <a:p>
            <a:r>
              <a:rPr lang="it-IT" sz="2000" dirty="0" smtClean="0">
                <a:hlinkClick r:id="rId2"/>
              </a:rPr>
              <a:t>Leonardo.Piccoli@studentpartner.com</a:t>
            </a:r>
            <a:endParaRPr lang="it-IT" sz="2000" dirty="0" smtClean="0"/>
          </a:p>
          <a:p>
            <a:r>
              <a:rPr lang="it-IT" sz="2000" dirty="0" smtClean="0"/>
              <a:t>Twitter: @3lpleo</a:t>
            </a:r>
          </a:p>
        </p:txBody>
      </p:sp>
      <p:sp>
        <p:nvSpPr>
          <p:cNvPr id="5" name="Segnaposto testo 4"/>
          <p:cNvSpPr>
            <a:spLocks noGrp="1"/>
          </p:cNvSpPr>
          <p:nvPr>
            <p:ph type="body" sz="quarter" idx="3"/>
          </p:nvPr>
        </p:nvSpPr>
        <p:spPr/>
        <p:txBody>
          <a:bodyPr/>
          <a:lstStyle/>
          <a:p>
            <a:r>
              <a:rPr lang="it-IT" dirty="0" smtClean="0"/>
              <a:t>Federico Parezzan</a:t>
            </a:r>
            <a:endParaRPr lang="it-IT" dirty="0"/>
          </a:p>
        </p:txBody>
      </p:sp>
      <p:sp>
        <p:nvSpPr>
          <p:cNvPr id="6" name="Segnaposto contenuto 5"/>
          <p:cNvSpPr>
            <a:spLocks noGrp="1"/>
          </p:cNvSpPr>
          <p:nvPr>
            <p:ph sz="quarter" idx="4"/>
          </p:nvPr>
        </p:nvSpPr>
        <p:spPr/>
        <p:txBody>
          <a:bodyPr>
            <a:normAutofit/>
          </a:bodyPr>
          <a:lstStyle/>
          <a:p>
            <a:r>
              <a:rPr lang="it-IT" sz="2000" dirty="0" smtClean="0"/>
              <a:t>Microsoft </a:t>
            </a:r>
            <a:r>
              <a:rPr lang="it-IT" sz="2000" dirty="0" err="1" smtClean="0"/>
              <a:t>Student</a:t>
            </a:r>
            <a:r>
              <a:rPr lang="it-IT" sz="2000" dirty="0" smtClean="0"/>
              <a:t> Partner</a:t>
            </a:r>
          </a:p>
          <a:p>
            <a:r>
              <a:rPr lang="it-IT" sz="2000" dirty="0" smtClean="0">
                <a:hlinkClick r:id="rId3"/>
              </a:rPr>
              <a:t>Federico.Parezzan@studentpartner.com</a:t>
            </a:r>
            <a:endParaRPr lang="it-IT" sz="2000" dirty="0" smtClean="0"/>
          </a:p>
          <a:p>
            <a:r>
              <a:rPr lang="it-IT" sz="2000" dirty="0" smtClean="0"/>
              <a:t>Twitter: @</a:t>
            </a:r>
            <a:r>
              <a:rPr lang="it-IT" sz="2000" dirty="0" err="1" smtClean="0"/>
              <a:t>FParezzan</a:t>
            </a:r>
            <a:endParaRPr lang="it-IT" sz="2000" dirty="0"/>
          </a:p>
        </p:txBody>
      </p:sp>
    </p:spTree>
    <p:extLst>
      <p:ext uri="{BB962C8B-B14F-4D97-AF65-F5344CB8AC3E}">
        <p14:creationId xmlns:p14="http://schemas.microsoft.com/office/powerpoint/2010/main" val="4158960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84310" y="0"/>
            <a:ext cx="10018713" cy="1752599"/>
          </a:xfrm>
        </p:spPr>
        <p:txBody>
          <a:bodyPr/>
          <a:lstStyle/>
          <a:p>
            <a:r>
              <a:rPr lang="it-IT" dirty="0" smtClean="0"/>
              <a:t>Funzione </a:t>
            </a:r>
            <a:r>
              <a:rPr lang="it-IT" dirty="0" err="1" smtClean="0"/>
              <a:t>colora_originale</a:t>
            </a:r>
            <a:r>
              <a:rPr lang="it-IT" dirty="0" smtClean="0"/>
              <a:t>()</a:t>
            </a:r>
            <a:endParaRPr lang="it-IT" dirty="0"/>
          </a:p>
        </p:txBody>
      </p:sp>
      <p:sp>
        <p:nvSpPr>
          <p:cNvPr id="3" name="Segnaposto contenuto 2"/>
          <p:cNvSpPr>
            <a:spLocks noGrp="1"/>
          </p:cNvSpPr>
          <p:nvPr>
            <p:ph sz="half" idx="1"/>
          </p:nvPr>
        </p:nvSpPr>
        <p:spPr>
          <a:xfrm>
            <a:off x="1484310" y="1230086"/>
            <a:ext cx="10018711" cy="2466704"/>
          </a:xfrm>
        </p:spPr>
        <p:txBody>
          <a:bodyPr>
            <a:normAutofit/>
          </a:bodyPr>
          <a:lstStyle/>
          <a:p>
            <a:pPr marL="0" indent="0">
              <a:buNone/>
            </a:pPr>
            <a:r>
              <a:rPr lang="it-IT" b="1" dirty="0" err="1"/>
              <a:t>function</a:t>
            </a:r>
            <a:r>
              <a:rPr lang="it-IT" dirty="0"/>
              <a:t> </a:t>
            </a:r>
            <a:r>
              <a:rPr lang="it-IT" dirty="0" err="1"/>
              <a:t>colora_originale</a:t>
            </a:r>
            <a:r>
              <a:rPr lang="it-IT" b="1" dirty="0"/>
              <a:t>()</a:t>
            </a:r>
            <a:r>
              <a:rPr lang="it-IT" dirty="0"/>
              <a:t> </a:t>
            </a:r>
            <a:r>
              <a:rPr lang="it-IT" b="1" dirty="0"/>
              <a:t>{</a:t>
            </a:r>
            <a:endParaRPr lang="it-IT" dirty="0"/>
          </a:p>
          <a:p>
            <a:pPr marL="0" indent="0">
              <a:buNone/>
            </a:pPr>
            <a:r>
              <a:rPr lang="it-IT" dirty="0"/>
              <a:t>	</a:t>
            </a:r>
            <a:r>
              <a:rPr lang="it-IT" b="1" dirty="0" err="1"/>
              <a:t>document.</a:t>
            </a:r>
            <a:r>
              <a:rPr lang="it-IT" dirty="0" err="1"/>
              <a:t>getElementById</a:t>
            </a:r>
            <a:r>
              <a:rPr lang="it-IT" b="1" dirty="0"/>
              <a:t>(</a:t>
            </a:r>
            <a:r>
              <a:rPr lang="it-IT" dirty="0"/>
              <a:t> "q1" </a:t>
            </a:r>
            <a:r>
              <a:rPr lang="it-IT" b="1" dirty="0"/>
              <a:t>).</a:t>
            </a:r>
            <a:r>
              <a:rPr lang="it-IT" dirty="0" err="1"/>
              <a:t>style</a:t>
            </a:r>
            <a:r>
              <a:rPr lang="it-IT" b="1" dirty="0" err="1"/>
              <a:t>.</a:t>
            </a:r>
            <a:r>
              <a:rPr lang="it-IT" dirty="0" err="1"/>
              <a:t>backgroundColor</a:t>
            </a:r>
            <a:r>
              <a:rPr lang="it-IT" dirty="0"/>
              <a:t> </a:t>
            </a:r>
            <a:r>
              <a:rPr lang="it-IT" b="1" dirty="0"/>
              <a:t>=</a:t>
            </a:r>
            <a:r>
              <a:rPr lang="it-IT" dirty="0"/>
              <a:t> "</a:t>
            </a:r>
            <a:r>
              <a:rPr lang="it-IT" dirty="0" err="1"/>
              <a:t>red</a:t>
            </a:r>
            <a:r>
              <a:rPr lang="it-IT" dirty="0"/>
              <a:t>"</a:t>
            </a:r>
            <a:r>
              <a:rPr lang="it-IT" b="1" dirty="0"/>
              <a:t>;</a:t>
            </a:r>
            <a:endParaRPr lang="it-IT" dirty="0"/>
          </a:p>
          <a:p>
            <a:pPr marL="0" indent="0">
              <a:buNone/>
            </a:pPr>
            <a:r>
              <a:rPr lang="it-IT" dirty="0"/>
              <a:t>	</a:t>
            </a:r>
            <a:r>
              <a:rPr lang="it-IT" b="1" dirty="0" err="1"/>
              <a:t>document.</a:t>
            </a:r>
            <a:r>
              <a:rPr lang="it-IT" dirty="0" err="1"/>
              <a:t>getElementById</a:t>
            </a:r>
            <a:r>
              <a:rPr lang="it-IT" b="1" dirty="0"/>
              <a:t>(</a:t>
            </a:r>
            <a:r>
              <a:rPr lang="it-IT" dirty="0"/>
              <a:t> "q2" </a:t>
            </a:r>
            <a:r>
              <a:rPr lang="it-IT" b="1" dirty="0"/>
              <a:t>).</a:t>
            </a:r>
            <a:r>
              <a:rPr lang="it-IT" dirty="0" err="1"/>
              <a:t>style</a:t>
            </a:r>
            <a:r>
              <a:rPr lang="it-IT" b="1" dirty="0" err="1"/>
              <a:t>.</a:t>
            </a:r>
            <a:r>
              <a:rPr lang="it-IT" dirty="0" err="1"/>
              <a:t>backgroundColor</a:t>
            </a:r>
            <a:r>
              <a:rPr lang="it-IT" dirty="0"/>
              <a:t> </a:t>
            </a:r>
            <a:r>
              <a:rPr lang="it-IT" b="1" dirty="0"/>
              <a:t>=</a:t>
            </a:r>
            <a:r>
              <a:rPr lang="it-IT" dirty="0"/>
              <a:t> "green"</a:t>
            </a:r>
            <a:r>
              <a:rPr lang="it-IT" b="1" dirty="0"/>
              <a:t>;</a:t>
            </a:r>
            <a:endParaRPr lang="it-IT" dirty="0"/>
          </a:p>
          <a:p>
            <a:pPr marL="0" indent="0">
              <a:buNone/>
            </a:pPr>
            <a:r>
              <a:rPr lang="it-IT" dirty="0"/>
              <a:t>	</a:t>
            </a:r>
            <a:r>
              <a:rPr lang="it-IT" b="1" dirty="0" err="1"/>
              <a:t>document.</a:t>
            </a:r>
            <a:r>
              <a:rPr lang="it-IT" dirty="0" err="1"/>
              <a:t>getElementById</a:t>
            </a:r>
            <a:r>
              <a:rPr lang="it-IT" b="1" dirty="0"/>
              <a:t>(</a:t>
            </a:r>
            <a:r>
              <a:rPr lang="it-IT" dirty="0"/>
              <a:t> "q3" </a:t>
            </a:r>
            <a:r>
              <a:rPr lang="it-IT" b="1" dirty="0"/>
              <a:t>).</a:t>
            </a:r>
            <a:r>
              <a:rPr lang="it-IT" dirty="0" err="1"/>
              <a:t>style</a:t>
            </a:r>
            <a:r>
              <a:rPr lang="it-IT" b="1" dirty="0" err="1"/>
              <a:t>.</a:t>
            </a:r>
            <a:r>
              <a:rPr lang="it-IT" dirty="0" err="1"/>
              <a:t>backgroundColor</a:t>
            </a:r>
            <a:r>
              <a:rPr lang="it-IT" dirty="0"/>
              <a:t> </a:t>
            </a:r>
            <a:r>
              <a:rPr lang="it-IT" b="1" dirty="0"/>
              <a:t>=</a:t>
            </a:r>
            <a:r>
              <a:rPr lang="it-IT" dirty="0"/>
              <a:t> "blue"</a:t>
            </a:r>
            <a:r>
              <a:rPr lang="it-IT" b="1" dirty="0"/>
              <a:t>;</a:t>
            </a:r>
            <a:endParaRPr lang="it-IT" dirty="0"/>
          </a:p>
          <a:p>
            <a:pPr marL="0" indent="0">
              <a:buNone/>
            </a:pPr>
            <a:r>
              <a:rPr lang="it-IT" dirty="0"/>
              <a:t>	</a:t>
            </a:r>
            <a:r>
              <a:rPr lang="it-IT" b="1" dirty="0" err="1"/>
              <a:t>document.</a:t>
            </a:r>
            <a:r>
              <a:rPr lang="it-IT" dirty="0" err="1"/>
              <a:t>getElementById</a:t>
            </a:r>
            <a:r>
              <a:rPr lang="it-IT" b="1" dirty="0"/>
              <a:t>(</a:t>
            </a:r>
            <a:r>
              <a:rPr lang="it-IT" dirty="0"/>
              <a:t> "q4" </a:t>
            </a:r>
            <a:r>
              <a:rPr lang="it-IT" b="1" dirty="0"/>
              <a:t>).</a:t>
            </a:r>
            <a:r>
              <a:rPr lang="it-IT" dirty="0" err="1"/>
              <a:t>style</a:t>
            </a:r>
            <a:r>
              <a:rPr lang="it-IT" b="1" dirty="0" err="1"/>
              <a:t>.</a:t>
            </a:r>
            <a:r>
              <a:rPr lang="it-IT" dirty="0" err="1"/>
              <a:t>backgroundColor</a:t>
            </a:r>
            <a:r>
              <a:rPr lang="it-IT" dirty="0"/>
              <a:t> </a:t>
            </a:r>
            <a:r>
              <a:rPr lang="it-IT" b="1" dirty="0"/>
              <a:t>=</a:t>
            </a:r>
            <a:r>
              <a:rPr lang="it-IT" dirty="0"/>
              <a:t> "</a:t>
            </a:r>
            <a:r>
              <a:rPr lang="it-IT" dirty="0" err="1"/>
              <a:t>yellow</a:t>
            </a:r>
            <a:r>
              <a:rPr lang="it-IT" dirty="0"/>
              <a:t>"</a:t>
            </a:r>
            <a:r>
              <a:rPr lang="it-IT" b="1" dirty="0"/>
              <a:t>;</a:t>
            </a:r>
            <a:endParaRPr lang="it-IT" dirty="0"/>
          </a:p>
          <a:p>
            <a:pPr marL="0" indent="0">
              <a:buNone/>
            </a:pPr>
            <a:r>
              <a:rPr lang="it-IT" b="1" dirty="0"/>
              <a:t>}</a:t>
            </a:r>
            <a:endParaRPr lang="it-IT" dirty="0"/>
          </a:p>
        </p:txBody>
      </p:sp>
      <p:sp>
        <p:nvSpPr>
          <p:cNvPr id="4" name="Segnaposto contenuto 3"/>
          <p:cNvSpPr>
            <a:spLocks noGrp="1"/>
          </p:cNvSpPr>
          <p:nvPr>
            <p:ph sz="half" idx="2"/>
          </p:nvPr>
        </p:nvSpPr>
        <p:spPr>
          <a:xfrm>
            <a:off x="1484308" y="3696790"/>
            <a:ext cx="10018712" cy="2103120"/>
          </a:xfrm>
        </p:spPr>
        <p:txBody>
          <a:bodyPr>
            <a:normAutofit/>
          </a:bodyPr>
          <a:lstStyle/>
          <a:p>
            <a:r>
              <a:rPr lang="it-IT" dirty="0" smtClean="0"/>
              <a:t>Tramite la funzione </a:t>
            </a:r>
            <a:r>
              <a:rPr lang="it-IT" dirty="0" err="1" smtClean="0"/>
              <a:t>colora_originale</a:t>
            </a:r>
            <a:r>
              <a:rPr lang="it-IT" dirty="0" smtClean="0"/>
              <a:t>(), ricoloriamo tutti i quadrati del loro colore originale.</a:t>
            </a:r>
          </a:p>
          <a:p>
            <a:r>
              <a:rPr lang="it-IT" dirty="0" smtClean="0"/>
              <a:t>Concludendo, in tutto il processo, viene colorato un quadrato di bianco e dopo mezzo secondo vengono ricolorati tutti i quadrati dello stesso colore. Questo da l’impressione che il quadrato «lampeggi».</a:t>
            </a:r>
          </a:p>
        </p:txBody>
      </p:sp>
    </p:spTree>
    <p:extLst>
      <p:ext uri="{BB962C8B-B14F-4D97-AF65-F5344CB8AC3E}">
        <p14:creationId xmlns:p14="http://schemas.microsoft.com/office/powerpoint/2010/main" val="2676204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66746" y="0"/>
            <a:ext cx="10018713" cy="1752599"/>
          </a:xfrm>
        </p:spPr>
        <p:txBody>
          <a:bodyPr/>
          <a:lstStyle/>
          <a:p>
            <a:r>
              <a:rPr lang="it-IT" dirty="0"/>
              <a:t>Funzione </a:t>
            </a:r>
            <a:r>
              <a:rPr lang="it-IT" dirty="0" err="1" smtClean="0"/>
              <a:t>aggiungi_seq_ins</a:t>
            </a:r>
            <a:r>
              <a:rPr lang="it-IT" dirty="0" smtClean="0"/>
              <a:t>() </a:t>
            </a:r>
            <a:r>
              <a:rPr lang="it-IT" sz="2000" dirty="0" smtClean="0"/>
              <a:t>Prima Parte</a:t>
            </a:r>
            <a:endParaRPr lang="it-IT" sz="2000" dirty="0"/>
          </a:p>
        </p:txBody>
      </p:sp>
      <p:sp>
        <p:nvSpPr>
          <p:cNvPr id="3" name="Segnaposto contenuto 2"/>
          <p:cNvSpPr>
            <a:spLocks noGrp="1"/>
          </p:cNvSpPr>
          <p:nvPr>
            <p:ph idx="1"/>
          </p:nvPr>
        </p:nvSpPr>
        <p:spPr>
          <a:xfrm>
            <a:off x="1484310" y="1267097"/>
            <a:ext cx="10018713" cy="5460274"/>
          </a:xfrm>
        </p:spPr>
        <p:txBody>
          <a:bodyPr>
            <a:normAutofit fontScale="77500" lnSpcReduction="20000"/>
          </a:bodyPr>
          <a:lstStyle/>
          <a:p>
            <a:pPr marL="0" indent="0">
              <a:buNone/>
            </a:pPr>
            <a:r>
              <a:rPr lang="it-IT" dirty="0" err="1"/>
              <a:t>function</a:t>
            </a:r>
            <a:r>
              <a:rPr lang="it-IT" dirty="0"/>
              <a:t> </a:t>
            </a:r>
            <a:r>
              <a:rPr lang="it-IT" dirty="0" err="1"/>
              <a:t>aggiungi_seq_ins</a:t>
            </a:r>
            <a:r>
              <a:rPr lang="it-IT" dirty="0"/>
              <a:t>(numero) {</a:t>
            </a:r>
          </a:p>
          <a:p>
            <a:pPr marL="0" indent="0">
              <a:buNone/>
            </a:pPr>
            <a:r>
              <a:rPr lang="it-IT" dirty="0"/>
              <a:t>	</a:t>
            </a:r>
            <a:r>
              <a:rPr lang="it-IT" dirty="0" err="1"/>
              <a:t>if</a:t>
            </a:r>
            <a:r>
              <a:rPr lang="it-IT" dirty="0"/>
              <a:t>(</a:t>
            </a:r>
            <a:r>
              <a:rPr lang="it-IT" dirty="0" err="1"/>
              <a:t>testa_array</a:t>
            </a:r>
            <a:r>
              <a:rPr lang="it-IT" dirty="0"/>
              <a:t>()) {</a:t>
            </a:r>
          </a:p>
          <a:p>
            <a:pPr marL="0" indent="0">
              <a:buNone/>
            </a:pPr>
            <a:r>
              <a:rPr lang="it-IT" dirty="0"/>
              <a:t>		</a:t>
            </a:r>
            <a:r>
              <a:rPr lang="it-IT" dirty="0" err="1"/>
              <a:t>sequenza_inserita</a:t>
            </a:r>
            <a:r>
              <a:rPr lang="it-IT" dirty="0"/>
              <a:t>+=numero;</a:t>
            </a:r>
          </a:p>
          <a:p>
            <a:pPr marL="0" indent="0">
              <a:buNone/>
            </a:pPr>
            <a:r>
              <a:rPr lang="it-IT" dirty="0"/>
              <a:t>		</a:t>
            </a:r>
            <a:r>
              <a:rPr lang="it-IT" dirty="0" err="1"/>
              <a:t>if</a:t>
            </a:r>
            <a:r>
              <a:rPr lang="it-IT" dirty="0"/>
              <a:t>(</a:t>
            </a:r>
            <a:r>
              <a:rPr lang="it-IT" dirty="0" err="1"/>
              <a:t>sequenza_inserita.length</a:t>
            </a:r>
            <a:r>
              <a:rPr lang="it-IT" dirty="0"/>
              <a:t> == </a:t>
            </a:r>
            <a:r>
              <a:rPr lang="it-IT" dirty="0" err="1"/>
              <a:t>sequenza.length</a:t>
            </a:r>
            <a:r>
              <a:rPr lang="it-IT" dirty="0"/>
              <a:t>) {</a:t>
            </a:r>
          </a:p>
          <a:p>
            <a:pPr marL="0" indent="0">
              <a:buNone/>
            </a:pPr>
            <a:r>
              <a:rPr lang="it-IT" dirty="0"/>
              <a:t>			</a:t>
            </a:r>
            <a:r>
              <a:rPr lang="it-IT" dirty="0" err="1"/>
              <a:t>if</a:t>
            </a:r>
            <a:r>
              <a:rPr lang="it-IT" dirty="0"/>
              <a:t>(</a:t>
            </a:r>
            <a:r>
              <a:rPr lang="it-IT" dirty="0" err="1"/>
              <a:t>sequenza_inserita</a:t>
            </a:r>
            <a:r>
              <a:rPr lang="it-IT" dirty="0"/>
              <a:t>==sequenza) {</a:t>
            </a:r>
          </a:p>
          <a:p>
            <a:pPr marL="0" indent="0">
              <a:buNone/>
            </a:pPr>
            <a:r>
              <a:rPr lang="it-IT" dirty="0"/>
              <a:t>				</a:t>
            </a:r>
            <a:r>
              <a:rPr lang="it-IT" dirty="0" err="1"/>
              <a:t>alert</a:t>
            </a:r>
            <a:r>
              <a:rPr lang="it-IT" dirty="0"/>
              <a:t>("Perfetto sequenza indovinata!");</a:t>
            </a:r>
          </a:p>
          <a:p>
            <a:pPr marL="0" indent="0">
              <a:buNone/>
            </a:pPr>
            <a:r>
              <a:rPr lang="it-IT" dirty="0"/>
              <a:t>				punteggio += 100;</a:t>
            </a:r>
          </a:p>
          <a:p>
            <a:pPr marL="0" indent="0">
              <a:buNone/>
            </a:pPr>
            <a:r>
              <a:rPr lang="it-IT" dirty="0"/>
              <a:t>				</a:t>
            </a:r>
            <a:r>
              <a:rPr lang="it-IT" dirty="0" err="1"/>
              <a:t>var</a:t>
            </a:r>
            <a:r>
              <a:rPr lang="it-IT" dirty="0"/>
              <a:t> testo = "Punteggio Attuale: ";</a:t>
            </a:r>
          </a:p>
          <a:p>
            <a:pPr marL="0" indent="0">
              <a:buNone/>
            </a:pPr>
            <a:r>
              <a:rPr lang="it-IT" dirty="0"/>
              <a:t>				</a:t>
            </a:r>
            <a:r>
              <a:rPr lang="it-IT" dirty="0" err="1"/>
              <a:t>document.getElementById</a:t>
            </a:r>
            <a:r>
              <a:rPr lang="it-IT" dirty="0"/>
              <a:t>("</a:t>
            </a:r>
            <a:r>
              <a:rPr lang="it-IT" dirty="0" err="1"/>
              <a:t>p_attuale</a:t>
            </a:r>
            <a:r>
              <a:rPr lang="it-IT" dirty="0"/>
              <a:t>").</a:t>
            </a:r>
            <a:r>
              <a:rPr lang="it-IT" dirty="0" err="1"/>
              <a:t>innerHTML</a:t>
            </a:r>
            <a:r>
              <a:rPr lang="it-IT" dirty="0"/>
              <a:t> = </a:t>
            </a:r>
            <a:r>
              <a:rPr lang="it-IT" dirty="0" err="1"/>
              <a:t>testo.concat</a:t>
            </a:r>
            <a:r>
              <a:rPr lang="it-IT" dirty="0"/>
              <a:t>(punteggio);</a:t>
            </a:r>
          </a:p>
          <a:p>
            <a:pPr marL="0" indent="0">
              <a:buNone/>
            </a:pPr>
            <a:r>
              <a:rPr lang="it-IT" dirty="0"/>
              <a:t>				volte+=1;</a:t>
            </a:r>
          </a:p>
          <a:p>
            <a:pPr marL="0" indent="0">
              <a:buNone/>
            </a:pPr>
            <a:r>
              <a:rPr lang="it-IT" dirty="0"/>
              <a:t>				inizia(volte);</a:t>
            </a:r>
          </a:p>
          <a:p>
            <a:pPr marL="0" indent="0">
              <a:buNone/>
            </a:pPr>
            <a:r>
              <a:rPr lang="it-IT" dirty="0"/>
              <a:t>			} else {</a:t>
            </a:r>
          </a:p>
          <a:p>
            <a:pPr marL="0" indent="0">
              <a:buNone/>
            </a:pPr>
            <a:r>
              <a:rPr lang="it-IT" dirty="0"/>
              <a:t>				 </a:t>
            </a:r>
            <a:r>
              <a:rPr lang="it-IT" dirty="0" err="1"/>
              <a:t>alert</a:t>
            </a:r>
            <a:r>
              <a:rPr lang="it-IT" dirty="0"/>
              <a:t>("Hai perso!");</a:t>
            </a:r>
          </a:p>
          <a:p>
            <a:pPr marL="0" indent="0">
              <a:buNone/>
            </a:pPr>
            <a:r>
              <a:rPr lang="it-IT" dirty="0"/>
              <a:t>				 </a:t>
            </a:r>
            <a:r>
              <a:rPr lang="it-IT" dirty="0" err="1"/>
              <a:t>document.getElementById</a:t>
            </a:r>
            <a:r>
              <a:rPr lang="it-IT" dirty="0"/>
              <a:t>('</a:t>
            </a:r>
            <a:r>
              <a:rPr lang="it-IT" dirty="0" err="1"/>
              <a:t>button_restart</a:t>
            </a:r>
            <a:r>
              <a:rPr lang="it-IT" dirty="0"/>
              <a:t>').</a:t>
            </a:r>
            <a:r>
              <a:rPr lang="it-IT" dirty="0" err="1"/>
              <a:t>style.display</a:t>
            </a:r>
            <a:r>
              <a:rPr lang="it-IT" dirty="0"/>
              <a:t> = '</a:t>
            </a:r>
            <a:r>
              <a:rPr lang="it-IT" dirty="0" err="1"/>
              <a:t>block</a:t>
            </a:r>
            <a:r>
              <a:rPr lang="it-IT" dirty="0"/>
              <a:t>';</a:t>
            </a:r>
          </a:p>
          <a:p>
            <a:pPr marL="0" indent="0">
              <a:buNone/>
            </a:pPr>
            <a:r>
              <a:rPr lang="it-IT" dirty="0"/>
              <a:t>			</a:t>
            </a:r>
            <a:r>
              <a:rPr lang="it-IT" dirty="0" smtClean="0"/>
              <a:t>} } } }</a:t>
            </a:r>
            <a:endParaRPr lang="it-IT" dirty="0"/>
          </a:p>
        </p:txBody>
      </p:sp>
    </p:spTree>
    <p:extLst>
      <p:ext uri="{BB962C8B-B14F-4D97-AF65-F5344CB8AC3E}">
        <p14:creationId xmlns:p14="http://schemas.microsoft.com/office/powerpoint/2010/main" val="4247767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Funzione </a:t>
            </a:r>
            <a:r>
              <a:rPr lang="it-IT" dirty="0" err="1"/>
              <a:t>aggiungi_seq_ins</a:t>
            </a:r>
            <a:r>
              <a:rPr lang="it-IT" dirty="0" smtClean="0"/>
              <a:t>() </a:t>
            </a:r>
            <a:r>
              <a:rPr lang="it-IT" sz="2000" dirty="0" smtClean="0"/>
              <a:t>Seconda Parte</a:t>
            </a:r>
            <a:endParaRPr lang="it-IT" sz="2000" dirty="0"/>
          </a:p>
        </p:txBody>
      </p:sp>
      <p:sp>
        <p:nvSpPr>
          <p:cNvPr id="4" name="Segnaposto contenuto 3"/>
          <p:cNvSpPr>
            <a:spLocks noGrp="1"/>
          </p:cNvSpPr>
          <p:nvPr>
            <p:ph sz="half" idx="2"/>
          </p:nvPr>
        </p:nvSpPr>
        <p:spPr>
          <a:xfrm>
            <a:off x="6607967" y="2011681"/>
            <a:ext cx="4895056" cy="4441370"/>
          </a:xfrm>
        </p:spPr>
        <p:txBody>
          <a:bodyPr/>
          <a:lstStyle/>
          <a:p>
            <a:r>
              <a:rPr lang="it-IT" dirty="0" smtClean="0"/>
              <a:t>Dopo aver salvato il numero del quadrato premuto all’interno della variabile ‘</a:t>
            </a:r>
            <a:r>
              <a:rPr lang="it-IT" dirty="0" err="1" smtClean="0"/>
              <a:t>sequenza_inserita</a:t>
            </a:r>
            <a:r>
              <a:rPr lang="it-IT" dirty="0" smtClean="0"/>
              <a:t>’, ne confrontiamo la lunghezza della stringa ‘sequenza’ (generata dal computer). Se le lunghezze sono uguali vuol dire che sono stati premuti tanti quadrati quanti sono stati quelli stampati dal computer.</a:t>
            </a:r>
          </a:p>
          <a:p>
            <a:r>
              <a:rPr lang="it-IT" dirty="0" smtClean="0"/>
              <a:t>Quindi… Adesso possiamo confrontare le sequenze! Se le sequenze sono uguali l’utente ha passato il turno, poiché ha ripetuto correttamente la sequenza generata dal computer. </a:t>
            </a:r>
            <a:endParaRPr lang="it-IT" dirty="0"/>
          </a:p>
          <a:p>
            <a:r>
              <a:rPr lang="it-IT" dirty="0" smtClean="0"/>
              <a:t>Continua…</a:t>
            </a:r>
            <a:endParaRPr lang="it-IT" dirty="0"/>
          </a:p>
        </p:txBody>
      </p:sp>
      <p:sp>
        <p:nvSpPr>
          <p:cNvPr id="6" name="Segnaposto contenuto 5"/>
          <p:cNvSpPr>
            <a:spLocks noGrp="1"/>
          </p:cNvSpPr>
          <p:nvPr>
            <p:ph sz="half" idx="1"/>
          </p:nvPr>
        </p:nvSpPr>
        <p:spPr>
          <a:xfrm>
            <a:off x="1484312" y="2011681"/>
            <a:ext cx="4895055" cy="4441370"/>
          </a:xfrm>
        </p:spPr>
        <p:txBody>
          <a:bodyPr/>
          <a:lstStyle/>
          <a:p>
            <a:r>
              <a:rPr lang="it-IT" dirty="0" smtClean="0"/>
              <a:t>Questa funzione è la funzione che racchiude un po’ tutti i ragionamenti fatti in precedenza .</a:t>
            </a:r>
          </a:p>
          <a:p>
            <a:r>
              <a:rPr lang="it-IT" dirty="0" smtClean="0"/>
              <a:t>Per prima cosa controlliamo se la funzione </a:t>
            </a:r>
            <a:r>
              <a:rPr lang="it-IT" dirty="0" err="1" smtClean="0"/>
              <a:t>testa_array</a:t>
            </a:r>
            <a:r>
              <a:rPr lang="it-IT" dirty="0" smtClean="0"/>
              <a:t>() ritorna </a:t>
            </a:r>
            <a:r>
              <a:rPr lang="it-IT" b="1" dirty="0" err="1" smtClean="0"/>
              <a:t>true</a:t>
            </a:r>
            <a:r>
              <a:rPr lang="it-IT" dirty="0" smtClean="0"/>
              <a:t>. Se non lo fa, vuol dire che è ancora in corso la «stampa» della sequenza da parte del computer e quindi non accettiamo input.</a:t>
            </a:r>
          </a:p>
          <a:p>
            <a:r>
              <a:rPr lang="it-IT" dirty="0" smtClean="0"/>
              <a:t>Invece, se riceviamo </a:t>
            </a:r>
            <a:r>
              <a:rPr lang="it-IT" b="1" dirty="0" err="1" smtClean="0"/>
              <a:t>true</a:t>
            </a:r>
            <a:r>
              <a:rPr lang="it-IT" dirty="0" smtClean="0"/>
              <a:t> vuol dire che la sequenza di stampa da parte del computer è terminata. Possiamo registrare il numero del quadrato premuto.</a:t>
            </a:r>
            <a:endParaRPr lang="it-IT" dirty="0"/>
          </a:p>
        </p:txBody>
      </p:sp>
    </p:spTree>
    <p:extLst>
      <p:ext uri="{BB962C8B-B14F-4D97-AF65-F5344CB8AC3E}">
        <p14:creationId xmlns:p14="http://schemas.microsoft.com/office/powerpoint/2010/main" val="2597928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Funzione </a:t>
            </a:r>
            <a:r>
              <a:rPr lang="it-IT" dirty="0" err="1"/>
              <a:t>aggiungi_seq_ins</a:t>
            </a:r>
            <a:r>
              <a:rPr lang="it-IT" dirty="0"/>
              <a:t>() </a:t>
            </a:r>
            <a:r>
              <a:rPr lang="it-IT" sz="2000" dirty="0" smtClean="0"/>
              <a:t>Terza </a:t>
            </a:r>
            <a:r>
              <a:rPr lang="it-IT" sz="2000" dirty="0"/>
              <a:t>Parte</a:t>
            </a:r>
          </a:p>
        </p:txBody>
      </p:sp>
      <p:sp>
        <p:nvSpPr>
          <p:cNvPr id="3" name="Segnaposto contenuto 2"/>
          <p:cNvSpPr>
            <a:spLocks noGrp="1"/>
          </p:cNvSpPr>
          <p:nvPr>
            <p:ph sz="half" idx="1"/>
          </p:nvPr>
        </p:nvSpPr>
        <p:spPr/>
        <p:txBody>
          <a:bodyPr/>
          <a:lstStyle/>
          <a:p>
            <a:r>
              <a:rPr lang="it-IT" dirty="0" smtClean="0"/>
              <a:t>Quindi se la sequenza è stata indovinata, aumento e stampo il punteggio,  aumento il numero di volte (cioè il numero di volte che i quadrati devono lampeggiare) e richiamo la funzione Inizia passando come parametro il nuovo numero di volte. </a:t>
            </a:r>
          </a:p>
          <a:p>
            <a:endParaRPr lang="it-IT" dirty="0"/>
          </a:p>
        </p:txBody>
      </p:sp>
      <p:sp>
        <p:nvSpPr>
          <p:cNvPr id="4" name="Segnaposto contenuto 3"/>
          <p:cNvSpPr>
            <a:spLocks noGrp="1"/>
          </p:cNvSpPr>
          <p:nvPr>
            <p:ph sz="half" idx="2"/>
          </p:nvPr>
        </p:nvSpPr>
        <p:spPr/>
        <p:txBody>
          <a:bodyPr/>
          <a:lstStyle/>
          <a:p>
            <a:r>
              <a:rPr lang="it-IT" dirty="0" smtClean="0"/>
              <a:t>Se invece la sequenza non è stata indovinata, compare un avviso e un pulsante che ti permette di ricominciare la partita. Per farlo, il pulsante non fa nient’altro che ricaricare la pagina. Tutto si azzera e ricomincia il procedimento!  </a:t>
            </a:r>
            <a:endParaRPr lang="it-IT" dirty="0"/>
          </a:p>
        </p:txBody>
      </p:sp>
    </p:spTree>
    <p:extLst>
      <p:ext uri="{BB962C8B-B14F-4D97-AF65-F5344CB8AC3E}">
        <p14:creationId xmlns:p14="http://schemas.microsoft.com/office/powerpoint/2010/main" val="153317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Microsoft </a:t>
            </a:r>
            <a:r>
              <a:rPr lang="it-IT" dirty="0" err="1" smtClean="0"/>
              <a:t>Student</a:t>
            </a:r>
            <a:r>
              <a:rPr lang="it-IT" dirty="0" smtClean="0"/>
              <a:t> Partner</a:t>
            </a:r>
            <a:endParaRPr lang="it-IT" dirty="0"/>
          </a:p>
        </p:txBody>
      </p:sp>
      <p:sp>
        <p:nvSpPr>
          <p:cNvPr id="6" name="Segnaposto testo 5"/>
          <p:cNvSpPr>
            <a:spLocks noGrp="1"/>
          </p:cNvSpPr>
          <p:nvPr>
            <p:ph type="body" idx="1"/>
          </p:nvPr>
        </p:nvSpPr>
        <p:spPr/>
        <p:txBody>
          <a:bodyPr/>
          <a:lstStyle/>
          <a:p>
            <a:r>
              <a:rPr lang="it-IT" dirty="0" smtClean="0"/>
              <a:t>Cosa sono gli MSP</a:t>
            </a:r>
            <a:endParaRPr lang="it-IT" dirty="0"/>
          </a:p>
        </p:txBody>
      </p:sp>
      <p:sp>
        <p:nvSpPr>
          <p:cNvPr id="10" name="Segnaposto contenuto 9"/>
          <p:cNvSpPr>
            <a:spLocks noGrp="1"/>
          </p:cNvSpPr>
          <p:nvPr>
            <p:ph sz="half" idx="2"/>
          </p:nvPr>
        </p:nvSpPr>
        <p:spPr/>
        <p:txBody>
          <a:bodyPr/>
          <a:lstStyle/>
          <a:p>
            <a:r>
              <a:rPr lang="it-IT" dirty="0" smtClean="0"/>
              <a:t>I Microsoft </a:t>
            </a:r>
            <a:r>
              <a:rPr lang="it-IT" dirty="0" err="1" smtClean="0"/>
              <a:t>Student</a:t>
            </a:r>
            <a:r>
              <a:rPr lang="it-IT" dirty="0" smtClean="0"/>
              <a:t> Partner sono degli studenti con un particolare background tecnico. </a:t>
            </a:r>
          </a:p>
          <a:p>
            <a:r>
              <a:rPr lang="it-IT" dirty="0"/>
              <a:t>O</a:t>
            </a:r>
            <a:r>
              <a:rPr lang="it-IT" dirty="0" smtClean="0"/>
              <a:t>ffrono il loro tempo per insegnare, sperimentare e presentare eventi riguardanti l’utilizzo delle nuove tecnologie. </a:t>
            </a:r>
          </a:p>
          <a:p>
            <a:r>
              <a:rPr lang="it-IT" dirty="0" smtClean="0"/>
              <a:t>Sono presenti in tutta Italia ed organizzano eventi come questo!</a:t>
            </a:r>
            <a:endParaRPr lang="it-IT" dirty="0"/>
          </a:p>
        </p:txBody>
      </p:sp>
      <p:pic>
        <p:nvPicPr>
          <p:cNvPr id="9" name="Immagin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32209">
            <a:off x="7174795" y="2805094"/>
            <a:ext cx="4428773" cy="2535557"/>
          </a:xfrm>
          <a:prstGeom prst="rect">
            <a:avLst/>
          </a:prstGeom>
        </p:spPr>
      </p:pic>
    </p:spTree>
    <p:extLst>
      <p:ext uri="{BB962C8B-B14F-4D97-AF65-F5344CB8AC3E}">
        <p14:creationId xmlns:p14="http://schemas.microsoft.com/office/powerpoint/2010/main" val="2057926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olo 14"/>
          <p:cNvSpPr>
            <a:spLocks noGrp="1"/>
          </p:cNvSpPr>
          <p:nvPr>
            <p:ph type="title"/>
          </p:nvPr>
        </p:nvSpPr>
        <p:spPr/>
        <p:txBody>
          <a:bodyPr/>
          <a:lstStyle/>
          <a:p>
            <a:r>
              <a:rPr lang="it-IT" dirty="0" smtClean="0"/>
              <a:t>Microsoft per gli studenti</a:t>
            </a:r>
            <a:endParaRPr lang="it-IT" dirty="0"/>
          </a:p>
        </p:txBody>
      </p:sp>
      <p:sp>
        <p:nvSpPr>
          <p:cNvPr id="16" name="Segnaposto testo 15"/>
          <p:cNvSpPr>
            <a:spLocks noGrp="1"/>
          </p:cNvSpPr>
          <p:nvPr>
            <p:ph type="body" idx="1"/>
          </p:nvPr>
        </p:nvSpPr>
        <p:spPr/>
        <p:txBody>
          <a:bodyPr/>
          <a:lstStyle/>
          <a:p>
            <a:r>
              <a:rPr lang="it-IT" dirty="0" smtClean="0"/>
              <a:t>Tecnologie gratuite</a:t>
            </a:r>
            <a:endParaRPr lang="it-IT" dirty="0"/>
          </a:p>
        </p:txBody>
      </p:sp>
      <p:sp>
        <p:nvSpPr>
          <p:cNvPr id="17" name="Segnaposto contenuto 16"/>
          <p:cNvSpPr>
            <a:spLocks noGrp="1"/>
          </p:cNvSpPr>
          <p:nvPr>
            <p:ph sz="half" idx="2"/>
          </p:nvPr>
        </p:nvSpPr>
        <p:spPr/>
        <p:txBody>
          <a:bodyPr>
            <a:normAutofit fontScale="55000" lnSpcReduction="20000"/>
          </a:bodyPr>
          <a:lstStyle/>
          <a:p>
            <a:r>
              <a:rPr lang="it-IT" sz="3300" dirty="0">
                <a:latin typeface="+mj-lt"/>
                <a:cs typeface="Segoe UI Light" panose="020B0502040204020203" pitchFamily="34" charset="0"/>
              </a:rPr>
              <a:t>Un programma che sostiene l'istruzione tecnica fornendo accesso a software Microsoft a scopi di </a:t>
            </a:r>
            <a:r>
              <a:rPr lang="it-IT" sz="3300" dirty="0" smtClean="0">
                <a:latin typeface="+mj-lt"/>
                <a:cs typeface="Segoe UI Light" panose="020B0502040204020203" pitchFamily="34" charset="0"/>
              </a:rPr>
              <a:t>apprendimento</a:t>
            </a:r>
            <a:r>
              <a:rPr lang="it-IT" sz="3300" dirty="0">
                <a:latin typeface="+mj-lt"/>
                <a:cs typeface="Segoe UI Light" panose="020B0502040204020203" pitchFamily="34" charset="0"/>
              </a:rPr>
              <a:t>, didattica e </a:t>
            </a:r>
            <a:r>
              <a:rPr lang="it-IT" sz="3300" dirty="0" smtClean="0">
                <a:latin typeface="+mj-lt"/>
                <a:cs typeface="Segoe UI Light" panose="020B0502040204020203" pitchFamily="34" charset="0"/>
              </a:rPr>
              <a:t>ricerca.</a:t>
            </a:r>
          </a:p>
          <a:p>
            <a:pPr lvl="1">
              <a:defRPr/>
            </a:pPr>
            <a:r>
              <a:rPr lang="it-IT" sz="3300" dirty="0" err="1">
                <a:solidFill>
                  <a:prstClr val="black"/>
                </a:solidFill>
                <a:cs typeface="Segoe UI Light" panose="020B0502040204020203" pitchFamily="34" charset="0"/>
              </a:rPr>
              <a:t>Azure</a:t>
            </a:r>
            <a:r>
              <a:rPr lang="it-IT" sz="3300" dirty="0">
                <a:solidFill>
                  <a:prstClr val="black"/>
                </a:solidFill>
                <a:cs typeface="Segoe UI Light" panose="020B0502040204020203" pitchFamily="34" charset="0"/>
              </a:rPr>
              <a:t> for </a:t>
            </a:r>
            <a:r>
              <a:rPr lang="it-IT" sz="3300" dirty="0" err="1" smtClean="0">
                <a:solidFill>
                  <a:prstClr val="black"/>
                </a:solidFill>
                <a:cs typeface="Segoe UI Light" panose="020B0502040204020203" pitchFamily="34" charset="0"/>
              </a:rPr>
              <a:t>DreamSpark</a:t>
            </a:r>
            <a:endParaRPr lang="it-IT" sz="3300" dirty="0">
              <a:solidFill>
                <a:prstClr val="black"/>
              </a:solidFill>
              <a:cs typeface="Segoe UI Light" panose="020B0502040204020203" pitchFamily="34" charset="0"/>
            </a:endParaRPr>
          </a:p>
          <a:p>
            <a:pPr lvl="1">
              <a:defRPr/>
            </a:pPr>
            <a:r>
              <a:rPr lang="it-IT" sz="3300" dirty="0">
                <a:solidFill>
                  <a:prstClr val="black"/>
                </a:solidFill>
                <a:cs typeface="Segoe UI Light" panose="020B0502040204020203" pitchFamily="34" charset="0"/>
              </a:rPr>
              <a:t>Account sviluppatore su </a:t>
            </a:r>
            <a:r>
              <a:rPr lang="it-IT" sz="3300" dirty="0" err="1">
                <a:solidFill>
                  <a:prstClr val="black"/>
                </a:solidFill>
                <a:cs typeface="Segoe UI Light" panose="020B0502040204020203" pitchFamily="34" charset="0"/>
              </a:rPr>
              <a:t>Dev</a:t>
            </a:r>
            <a:r>
              <a:rPr lang="it-IT" sz="3300" dirty="0">
                <a:solidFill>
                  <a:prstClr val="black"/>
                </a:solidFill>
                <a:cs typeface="Segoe UI Light" panose="020B0502040204020203" pitchFamily="34" charset="0"/>
              </a:rPr>
              <a:t> </a:t>
            </a:r>
            <a:r>
              <a:rPr lang="it-IT" sz="3300" dirty="0" smtClean="0">
                <a:solidFill>
                  <a:prstClr val="black"/>
                </a:solidFill>
                <a:cs typeface="Segoe UI Light" panose="020B0502040204020203" pitchFamily="34" charset="0"/>
              </a:rPr>
              <a:t>Center</a:t>
            </a:r>
            <a:endParaRPr lang="it-IT" sz="3300" dirty="0">
              <a:solidFill>
                <a:prstClr val="black"/>
              </a:solidFill>
              <a:cs typeface="Segoe UI Light" panose="020B0502040204020203" pitchFamily="34" charset="0"/>
            </a:endParaRPr>
          </a:p>
          <a:p>
            <a:pPr lvl="1">
              <a:defRPr/>
            </a:pPr>
            <a:r>
              <a:rPr lang="it-IT" sz="3300" dirty="0" err="1">
                <a:solidFill>
                  <a:prstClr val="black"/>
                </a:solidFill>
                <a:cs typeface="Segoe UI Light" panose="020B0502040204020203" pitchFamily="34" charset="0"/>
              </a:rPr>
              <a:t>Xamarin</a:t>
            </a:r>
            <a:r>
              <a:rPr lang="it-IT" sz="3300" dirty="0">
                <a:solidFill>
                  <a:prstClr val="black"/>
                </a:solidFill>
                <a:cs typeface="Segoe UI Light" panose="020B0502040204020203" pitchFamily="34" charset="0"/>
              </a:rPr>
              <a:t> for </a:t>
            </a:r>
            <a:r>
              <a:rPr lang="it-IT" sz="3300" dirty="0" smtClean="0">
                <a:solidFill>
                  <a:prstClr val="black"/>
                </a:solidFill>
                <a:cs typeface="Segoe UI Light" panose="020B0502040204020203" pitchFamily="34" charset="0"/>
              </a:rPr>
              <a:t>Students</a:t>
            </a:r>
          </a:p>
          <a:p>
            <a:pPr lvl="1">
              <a:defRPr/>
            </a:pPr>
            <a:r>
              <a:rPr lang="it-IT" sz="3300" dirty="0" smtClean="0">
                <a:solidFill>
                  <a:prstClr val="black"/>
                </a:solidFill>
                <a:cs typeface="Segoe UI Light" panose="020B0502040204020203" pitchFamily="34" charset="0"/>
              </a:rPr>
              <a:t>E molto altro!</a:t>
            </a:r>
            <a:endParaRPr lang="it-IT" sz="3300" dirty="0">
              <a:solidFill>
                <a:prstClr val="black"/>
              </a:solidFill>
              <a:cs typeface="Segoe UI Light" panose="020B0502040204020203" pitchFamily="34" charset="0"/>
            </a:endParaRPr>
          </a:p>
          <a:p>
            <a:endParaRPr lang="it-IT" dirty="0" smtClean="0">
              <a:latin typeface="+mj-lt"/>
              <a:cs typeface="Segoe UI Light" panose="020B0502040204020203" pitchFamily="34" charset="0"/>
            </a:endParaRPr>
          </a:p>
          <a:p>
            <a:endParaRPr lang="it-IT" dirty="0"/>
          </a:p>
        </p:txBody>
      </p:sp>
      <p:sp>
        <p:nvSpPr>
          <p:cNvPr id="10" name="Rectangle 1"/>
          <p:cNvSpPr/>
          <p:nvPr/>
        </p:nvSpPr>
        <p:spPr>
          <a:xfrm>
            <a:off x="6493667" y="2658533"/>
            <a:ext cx="5477164" cy="2733964"/>
          </a:xfrm>
          <a:prstGeom prst="rect">
            <a:avLst/>
          </a:prstGeom>
          <a:solidFill>
            <a:srgbClr val="0070C0">
              <a:alpha val="89000"/>
            </a:srgbClr>
          </a:solidFill>
          <a:ln w="12700" cap="flat" cmpd="sng" algn="ctr">
            <a:noFill/>
            <a:prstDash val="solid"/>
            <a:miter lim="800000"/>
          </a:ln>
          <a:effectLst/>
        </p:spPr>
        <p:txBody>
          <a:bodyPr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404" y="3305425"/>
            <a:ext cx="4377690" cy="1440180"/>
          </a:xfrm>
          <a:prstGeom prst="rect">
            <a:avLst/>
          </a:prstGeom>
        </p:spPr>
      </p:pic>
    </p:spTree>
    <p:extLst>
      <p:ext uri="{BB962C8B-B14F-4D97-AF65-F5344CB8AC3E}">
        <p14:creationId xmlns:p14="http://schemas.microsoft.com/office/powerpoint/2010/main" val="112922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Tecnologie utilizzate per il laboratorio</a:t>
            </a:r>
            <a:endParaRPr lang="it-IT" dirty="0"/>
          </a:p>
        </p:txBody>
      </p:sp>
      <p:sp>
        <p:nvSpPr>
          <p:cNvPr id="17" name="Segnaposto testo 16"/>
          <p:cNvSpPr>
            <a:spLocks noGrp="1"/>
          </p:cNvSpPr>
          <p:nvPr>
            <p:ph type="body" sz="quarter" idx="3"/>
          </p:nvPr>
        </p:nvSpPr>
        <p:spPr/>
        <p:txBody>
          <a:bodyPr/>
          <a:lstStyle/>
          <a:p>
            <a:r>
              <a:rPr lang="it-IT" dirty="0" smtClean="0"/>
              <a:t>‘Front End’ &amp; ‘Back End’</a:t>
            </a:r>
            <a:endParaRPr lang="it-IT" dirty="0"/>
          </a:p>
        </p:txBody>
      </p:sp>
      <p:sp>
        <p:nvSpPr>
          <p:cNvPr id="18" name="Segnaposto contenuto 17"/>
          <p:cNvSpPr>
            <a:spLocks noGrp="1"/>
          </p:cNvSpPr>
          <p:nvPr>
            <p:ph sz="quarter" idx="4"/>
          </p:nvPr>
        </p:nvSpPr>
        <p:spPr/>
        <p:txBody>
          <a:bodyPr/>
          <a:lstStyle/>
          <a:p>
            <a:r>
              <a:rPr lang="it-IT" dirty="0" smtClean="0"/>
              <a:t>Il Front End, cioè il codice eseguito sulla macchina client è rappresentato dal </a:t>
            </a:r>
            <a:r>
              <a:rPr lang="it-IT" dirty="0" err="1" smtClean="0"/>
              <a:t>javascript</a:t>
            </a:r>
            <a:r>
              <a:rPr lang="it-IT" dirty="0" smtClean="0"/>
              <a:t> e dall’HTML.</a:t>
            </a:r>
          </a:p>
          <a:p>
            <a:r>
              <a:rPr lang="it-IT" dirty="0" smtClean="0"/>
              <a:t>Il Back End, cioè il codice eseguito sul server è il PHP.</a:t>
            </a:r>
          </a:p>
          <a:p>
            <a:r>
              <a:rPr lang="it-IT" dirty="0" smtClean="0"/>
              <a:t>L’hosting, cioè dove viene ospitato il tutto, è dato dal server </a:t>
            </a:r>
            <a:r>
              <a:rPr lang="it-IT" dirty="0" err="1" smtClean="0"/>
              <a:t>Azure</a:t>
            </a:r>
            <a:r>
              <a:rPr lang="it-IT" dirty="0" smtClean="0"/>
              <a:t>.</a:t>
            </a:r>
            <a:endParaRPr lang="it-IT" dirty="0"/>
          </a:p>
        </p:txBody>
      </p:sp>
      <p:graphicFrame>
        <p:nvGraphicFramePr>
          <p:cNvPr id="14" name="Diagramma 13"/>
          <p:cNvGraphicFramePr/>
          <p:nvPr>
            <p:extLst>
              <p:ext uri="{D42A27DB-BD31-4B8C-83A1-F6EECF244321}">
                <p14:modId xmlns:p14="http://schemas.microsoft.com/office/powerpoint/2010/main" val="822478241"/>
              </p:ext>
            </p:extLst>
          </p:nvPr>
        </p:nvGraphicFramePr>
        <p:xfrm>
          <a:off x="1160754" y="2381998"/>
          <a:ext cx="5086252" cy="3409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3477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it-IT" dirty="0" err="1" smtClean="0"/>
              <a:t>Let’s</a:t>
            </a:r>
            <a:r>
              <a:rPr lang="it-IT" dirty="0" smtClean="0"/>
              <a:t> GO!</a:t>
            </a:r>
            <a:endParaRPr lang="it-IT" dirty="0"/>
          </a:p>
        </p:txBody>
      </p:sp>
      <p:sp>
        <p:nvSpPr>
          <p:cNvPr id="8" name="Segnaposto testo 7"/>
          <p:cNvSpPr>
            <a:spLocks noGrp="1"/>
          </p:cNvSpPr>
          <p:nvPr>
            <p:ph type="body" idx="1"/>
          </p:nvPr>
        </p:nvSpPr>
        <p:spPr/>
        <p:txBody>
          <a:bodyPr/>
          <a:lstStyle/>
          <a:p>
            <a:r>
              <a:rPr lang="it-IT" dirty="0" smtClean="0"/>
              <a:t>1 - Accedere ad AZURE</a:t>
            </a:r>
            <a:endParaRPr lang="it-IT" dirty="0"/>
          </a:p>
        </p:txBody>
      </p:sp>
      <p:sp>
        <p:nvSpPr>
          <p:cNvPr id="9" name="Segnaposto contenuto 8"/>
          <p:cNvSpPr>
            <a:spLocks noGrp="1"/>
          </p:cNvSpPr>
          <p:nvPr>
            <p:ph sz="half" idx="2"/>
          </p:nvPr>
        </p:nvSpPr>
        <p:spPr/>
        <p:txBody>
          <a:bodyPr/>
          <a:lstStyle/>
          <a:p>
            <a:r>
              <a:rPr lang="it-IT" dirty="0" smtClean="0"/>
              <a:t>Ora vi daremo il codice che vi permetterà di accedere ad </a:t>
            </a:r>
            <a:r>
              <a:rPr lang="it-IT" dirty="0" err="1" smtClean="0"/>
              <a:t>Azure</a:t>
            </a:r>
            <a:r>
              <a:rPr lang="it-IT" dirty="0" smtClean="0"/>
              <a:t>, dove potrete caricare il vostro progetto una volta finito e metterlo online.</a:t>
            </a:r>
          </a:p>
          <a:p>
            <a:r>
              <a:rPr lang="it-IT" dirty="0" smtClean="0"/>
              <a:t>Quindi per prima cosa dobbiamo andare sul sito di </a:t>
            </a:r>
            <a:r>
              <a:rPr lang="it-IT" dirty="0" err="1" smtClean="0"/>
              <a:t>azure</a:t>
            </a:r>
            <a:r>
              <a:rPr lang="it-IT" dirty="0" smtClean="0"/>
              <a:t> </a:t>
            </a:r>
            <a:r>
              <a:rPr lang="it-IT" dirty="0"/>
              <a:t>-&gt; https://azure.microsoft.com/it-it/</a:t>
            </a:r>
          </a:p>
        </p:txBody>
      </p:sp>
      <p:sp>
        <p:nvSpPr>
          <p:cNvPr id="10" name="Segnaposto testo 9"/>
          <p:cNvSpPr>
            <a:spLocks noGrp="1"/>
          </p:cNvSpPr>
          <p:nvPr>
            <p:ph type="body" sz="quarter" idx="3"/>
          </p:nvPr>
        </p:nvSpPr>
        <p:spPr>
          <a:xfrm>
            <a:off x="6379367" y="2658533"/>
            <a:ext cx="4622537" cy="576262"/>
          </a:xfrm>
        </p:spPr>
        <p:txBody>
          <a:bodyPr/>
          <a:lstStyle/>
          <a:p>
            <a:r>
              <a:rPr lang="it-IT" dirty="0" smtClean="0"/>
              <a:t>2 – Inside </a:t>
            </a:r>
            <a:r>
              <a:rPr lang="it-IT" dirty="0" err="1" smtClean="0"/>
              <a:t>Azure</a:t>
            </a:r>
            <a:endParaRPr lang="it-IT" dirty="0"/>
          </a:p>
        </p:txBody>
      </p:sp>
      <p:graphicFrame>
        <p:nvGraphicFramePr>
          <p:cNvPr id="12" name="Segnaposto contenuto 11"/>
          <p:cNvGraphicFramePr>
            <a:graphicFrameLocks noGrp="1"/>
          </p:cNvGraphicFramePr>
          <p:nvPr>
            <p:ph sz="quarter" idx="4"/>
            <p:extLst>
              <p:ext uri="{D42A27DB-BD31-4B8C-83A1-F6EECF244321}">
                <p14:modId xmlns:p14="http://schemas.microsoft.com/office/powerpoint/2010/main" val="2280774335"/>
              </p:ext>
            </p:extLst>
          </p:nvPr>
        </p:nvGraphicFramePr>
        <p:xfrm>
          <a:off x="6740786" y="3694821"/>
          <a:ext cx="4035958" cy="2196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Segnaposto contenuto 8"/>
          <p:cNvSpPr txBox="1">
            <a:spLocks/>
          </p:cNvSpPr>
          <p:nvPr/>
        </p:nvSpPr>
        <p:spPr>
          <a:xfrm>
            <a:off x="6243108" y="3335337"/>
            <a:ext cx="4895056" cy="245586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it-IT" dirty="0" smtClean="0"/>
              <a:t>Procediamo ora a creare una nuova applicazione Web premendo su questi menu:</a:t>
            </a:r>
            <a:endParaRPr lang="it-IT" dirty="0"/>
          </a:p>
        </p:txBody>
      </p:sp>
    </p:spTree>
    <p:extLst>
      <p:ext uri="{BB962C8B-B14F-4D97-AF65-F5344CB8AC3E}">
        <p14:creationId xmlns:p14="http://schemas.microsoft.com/office/powerpoint/2010/main" val="2028530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1"/>
          <p:cNvSpPr>
            <a:spLocks noGrp="1"/>
          </p:cNvSpPr>
          <p:nvPr>
            <p:ph type="title"/>
          </p:nvPr>
        </p:nvSpPr>
        <p:spPr/>
        <p:txBody>
          <a:bodyPr/>
          <a:lstStyle/>
          <a:p>
            <a:r>
              <a:rPr lang="it-IT" dirty="0" smtClean="0"/>
              <a:t>Collegare </a:t>
            </a:r>
            <a:r>
              <a:rPr lang="it-IT" dirty="0" err="1" smtClean="0"/>
              <a:t>FileZilla</a:t>
            </a:r>
            <a:r>
              <a:rPr lang="it-IT" dirty="0" smtClean="0"/>
              <a:t> a </a:t>
            </a:r>
            <a:r>
              <a:rPr lang="it-IT" dirty="0" err="1" smtClean="0"/>
              <a:t>Azure</a:t>
            </a:r>
            <a:endParaRPr lang="it-IT" dirty="0"/>
          </a:p>
        </p:txBody>
      </p:sp>
      <p:sp>
        <p:nvSpPr>
          <p:cNvPr id="13" name="Segnaposto contenuto 12"/>
          <p:cNvSpPr>
            <a:spLocks noGrp="1"/>
          </p:cNvSpPr>
          <p:nvPr>
            <p:ph sz="half" idx="1"/>
          </p:nvPr>
        </p:nvSpPr>
        <p:spPr/>
        <p:txBody>
          <a:bodyPr>
            <a:normAutofit lnSpcReduction="10000"/>
          </a:bodyPr>
          <a:lstStyle/>
          <a:p>
            <a:r>
              <a:rPr lang="it-IT" dirty="0" smtClean="0"/>
              <a:t>Nella schermata dell’applicazione cliccare </a:t>
            </a:r>
            <a:r>
              <a:rPr lang="it-IT" dirty="0" err="1" smtClean="0"/>
              <a:t>Get</a:t>
            </a:r>
            <a:r>
              <a:rPr lang="it-IT" dirty="0" smtClean="0"/>
              <a:t> </a:t>
            </a:r>
            <a:r>
              <a:rPr lang="it-IT" dirty="0" err="1" smtClean="0"/>
              <a:t>Publish</a:t>
            </a:r>
            <a:r>
              <a:rPr lang="it-IT" dirty="0" smtClean="0"/>
              <a:t> </a:t>
            </a:r>
            <a:r>
              <a:rPr lang="it-IT" dirty="0" err="1" smtClean="0"/>
              <a:t>Profile</a:t>
            </a:r>
            <a:r>
              <a:rPr lang="it-IT" dirty="0" smtClean="0"/>
              <a:t> e aprire il file appena scaricato con un editor di testo.</a:t>
            </a:r>
          </a:p>
          <a:p>
            <a:r>
              <a:rPr lang="it-IT" dirty="0" smtClean="0"/>
              <a:t>Una volta aperto, aprire il software «</a:t>
            </a:r>
            <a:r>
              <a:rPr lang="it-IT" dirty="0" err="1" smtClean="0"/>
              <a:t>FileZilla</a:t>
            </a:r>
            <a:r>
              <a:rPr lang="it-IT" dirty="0" smtClean="0"/>
              <a:t>» e cliccare file -&gt; gestore siti…</a:t>
            </a:r>
          </a:p>
          <a:p>
            <a:r>
              <a:rPr lang="it-IT" dirty="0" smtClean="0"/>
              <a:t>Una volta che si è aperto il gestore siti, creare un nuovo sito.</a:t>
            </a:r>
            <a:endParaRPr lang="it-IT" dirty="0"/>
          </a:p>
        </p:txBody>
      </p:sp>
      <p:sp>
        <p:nvSpPr>
          <p:cNvPr id="14" name="Segnaposto contenuto 13"/>
          <p:cNvSpPr>
            <a:spLocks noGrp="1"/>
          </p:cNvSpPr>
          <p:nvPr>
            <p:ph sz="half" idx="2"/>
          </p:nvPr>
        </p:nvSpPr>
        <p:spPr>
          <a:xfrm>
            <a:off x="6607966" y="2667000"/>
            <a:ext cx="5096353" cy="3124200"/>
          </a:xfrm>
        </p:spPr>
        <p:txBody>
          <a:bodyPr>
            <a:normAutofit lnSpcReduction="10000"/>
          </a:bodyPr>
          <a:lstStyle/>
          <a:p>
            <a:r>
              <a:rPr lang="it-IT" dirty="0" smtClean="0"/>
              <a:t>Immettere nel campo «Host» del nuovo sito </a:t>
            </a:r>
            <a:r>
              <a:rPr lang="it-IT" dirty="0"/>
              <a:t>la </a:t>
            </a:r>
            <a:r>
              <a:rPr lang="it-IT" dirty="0" smtClean="0"/>
              <a:t>stringa simile a questa presente nel file scaricato </a:t>
            </a:r>
            <a:r>
              <a:rPr lang="it-IT" dirty="0"/>
              <a:t>precedentemente: </a:t>
            </a:r>
            <a:endParaRPr lang="it-IT" dirty="0" smtClean="0"/>
          </a:p>
          <a:p>
            <a:r>
              <a:rPr lang="it-IT" dirty="0" err="1" smtClean="0"/>
              <a:t>publishUrl</a:t>
            </a:r>
            <a:r>
              <a:rPr lang="it-IT" dirty="0" smtClean="0"/>
              <a:t>="ftp</a:t>
            </a:r>
            <a:r>
              <a:rPr lang="it-IT" dirty="0"/>
              <a:t>://</a:t>
            </a:r>
            <a:r>
              <a:rPr lang="it-IT" dirty="0" smtClean="0"/>
              <a:t>waws-prod-db3-029.ftp.azurewebsites.windows.net/site/</a:t>
            </a:r>
            <a:r>
              <a:rPr lang="it-IT" dirty="0" err="1" smtClean="0"/>
              <a:t>wwwroot</a:t>
            </a:r>
            <a:r>
              <a:rPr lang="it-IT" dirty="0" smtClean="0"/>
              <a:t>"  </a:t>
            </a:r>
          </a:p>
          <a:p>
            <a:r>
              <a:rPr lang="it-IT" dirty="0" smtClean="0"/>
              <a:t>Della stringa trovata teniamo solo la parte tra virgolette:  </a:t>
            </a:r>
            <a:r>
              <a:rPr lang="it-IT" dirty="0">
                <a:hlinkClick r:id="rId2"/>
              </a:rPr>
              <a:t>ftp://</a:t>
            </a:r>
            <a:r>
              <a:rPr lang="it-IT" dirty="0" smtClean="0">
                <a:hlinkClick r:id="rId2"/>
              </a:rPr>
              <a:t>waws-prod-db3-029.ftp.azurewebsites.windows.net</a:t>
            </a:r>
            <a:endParaRPr lang="it-IT" dirty="0" smtClean="0"/>
          </a:p>
          <a:p>
            <a:r>
              <a:rPr lang="it-IT" dirty="0" smtClean="0"/>
              <a:t>NB cancellare la parte finale /site/</a:t>
            </a:r>
            <a:r>
              <a:rPr lang="it-IT" dirty="0" err="1" smtClean="0"/>
              <a:t>wwwroot</a:t>
            </a:r>
            <a:r>
              <a:rPr lang="it-IT" dirty="0" smtClean="0"/>
              <a:t>!</a:t>
            </a:r>
          </a:p>
        </p:txBody>
      </p:sp>
    </p:spTree>
    <p:extLst>
      <p:ext uri="{BB962C8B-B14F-4D97-AF65-F5344CB8AC3E}">
        <p14:creationId xmlns:p14="http://schemas.microsoft.com/office/powerpoint/2010/main" val="2869179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a:t>Collegare </a:t>
            </a:r>
            <a:r>
              <a:rPr lang="it-IT" dirty="0" err="1"/>
              <a:t>FileZilla</a:t>
            </a:r>
            <a:r>
              <a:rPr lang="it-IT" dirty="0"/>
              <a:t> a </a:t>
            </a:r>
            <a:r>
              <a:rPr lang="it-IT" dirty="0" err="1" smtClean="0"/>
              <a:t>Azure</a:t>
            </a:r>
            <a:r>
              <a:rPr lang="it-IT" dirty="0" smtClean="0"/>
              <a:t> – Parte II</a:t>
            </a:r>
            <a:endParaRPr lang="it-IT" dirty="0"/>
          </a:p>
        </p:txBody>
      </p:sp>
      <p:sp>
        <p:nvSpPr>
          <p:cNvPr id="6" name="Segnaposto contenuto 5"/>
          <p:cNvSpPr>
            <a:spLocks noGrp="1"/>
          </p:cNvSpPr>
          <p:nvPr>
            <p:ph sz="half" idx="1"/>
          </p:nvPr>
        </p:nvSpPr>
        <p:spPr/>
        <p:txBody>
          <a:bodyPr>
            <a:normAutofit fontScale="92500"/>
          </a:bodyPr>
          <a:lstStyle/>
          <a:p>
            <a:r>
              <a:rPr lang="it-IT" dirty="0" smtClean="0"/>
              <a:t>Identificare nel file scaricato al stringa </a:t>
            </a:r>
            <a:r>
              <a:rPr lang="it-IT" dirty="0" err="1" smtClean="0"/>
              <a:t>userName</a:t>
            </a:r>
            <a:r>
              <a:rPr lang="it-IT" dirty="0"/>
              <a:t>="</a:t>
            </a:r>
            <a:r>
              <a:rPr lang="it-IT" dirty="0" err="1"/>
              <a:t>univrprova</a:t>
            </a:r>
            <a:r>
              <a:rPr lang="it-IT" dirty="0"/>
              <a:t>\$</a:t>
            </a:r>
            <a:r>
              <a:rPr lang="it-IT" dirty="0" err="1" smtClean="0"/>
              <a:t>univrprova</a:t>
            </a:r>
            <a:r>
              <a:rPr lang="it-IT" dirty="0" smtClean="0"/>
              <a:t>. Copiare la parte </a:t>
            </a:r>
            <a:r>
              <a:rPr lang="it-IT" dirty="0" err="1"/>
              <a:t>univrprova</a:t>
            </a:r>
            <a:r>
              <a:rPr lang="it-IT" dirty="0"/>
              <a:t>\$</a:t>
            </a:r>
            <a:r>
              <a:rPr lang="it-IT" dirty="0" err="1" smtClean="0"/>
              <a:t>univrprova</a:t>
            </a:r>
            <a:r>
              <a:rPr lang="it-IT" dirty="0" smtClean="0"/>
              <a:t> (che dovrebbe avere lo stesso nome della vostra applicazione web.) nel campo Utente di </a:t>
            </a:r>
            <a:r>
              <a:rPr lang="it-IT" dirty="0" err="1" smtClean="0"/>
              <a:t>Filezilla</a:t>
            </a:r>
            <a:r>
              <a:rPr lang="it-IT" dirty="0" smtClean="0"/>
              <a:t>.</a:t>
            </a:r>
          </a:p>
          <a:p>
            <a:r>
              <a:rPr lang="it-IT" dirty="0" smtClean="0"/>
              <a:t>Cambiare Il campo «Criptazione» di </a:t>
            </a:r>
            <a:r>
              <a:rPr lang="it-IT" dirty="0" err="1" smtClean="0"/>
              <a:t>FileZilla</a:t>
            </a:r>
            <a:r>
              <a:rPr lang="it-IT" dirty="0" smtClean="0"/>
              <a:t> in «Usa solo FTP non sicuro».</a:t>
            </a:r>
          </a:p>
          <a:p>
            <a:r>
              <a:rPr lang="it-IT" dirty="0" smtClean="0"/>
              <a:t>Cambiare il campo «Tipo di Accesso» di </a:t>
            </a:r>
            <a:r>
              <a:rPr lang="it-IT" dirty="0" err="1" smtClean="0"/>
              <a:t>FileZilla</a:t>
            </a:r>
            <a:r>
              <a:rPr lang="it-IT" dirty="0" smtClean="0"/>
              <a:t> in «Richiedi Password» </a:t>
            </a:r>
          </a:p>
        </p:txBody>
      </p:sp>
      <p:sp>
        <p:nvSpPr>
          <p:cNvPr id="7" name="Segnaposto contenuto 6"/>
          <p:cNvSpPr>
            <a:spLocks noGrp="1"/>
          </p:cNvSpPr>
          <p:nvPr>
            <p:ph sz="half" idx="2"/>
          </p:nvPr>
        </p:nvSpPr>
        <p:spPr/>
        <p:txBody>
          <a:bodyPr>
            <a:normAutofit fontScale="92500"/>
          </a:bodyPr>
          <a:lstStyle/>
          <a:p>
            <a:r>
              <a:rPr lang="it-IT" dirty="0" smtClean="0"/>
              <a:t>Cliccare il pulsante «connetti» in </a:t>
            </a:r>
            <a:r>
              <a:rPr lang="it-IT" dirty="0" err="1" smtClean="0"/>
              <a:t>FileZilla</a:t>
            </a:r>
            <a:endParaRPr lang="it-IT" dirty="0" smtClean="0"/>
          </a:p>
          <a:p>
            <a:r>
              <a:rPr lang="it-IT" dirty="0" smtClean="0"/>
              <a:t>Quando richiede la password, </a:t>
            </a:r>
            <a:r>
              <a:rPr lang="it-IT" dirty="0"/>
              <a:t>i</a:t>
            </a:r>
            <a:r>
              <a:rPr lang="it-IT" dirty="0" smtClean="0"/>
              <a:t>dentificare </a:t>
            </a:r>
            <a:r>
              <a:rPr lang="it-IT" dirty="0"/>
              <a:t>nel file scaricato la stringa </a:t>
            </a:r>
            <a:r>
              <a:rPr lang="it-IT" dirty="0" err="1"/>
              <a:t>userPWD</a:t>
            </a:r>
            <a:r>
              <a:rPr lang="it-IT" dirty="0"/>
              <a:t>="LPBa1iz6cPeJfddnsyRAq2wwekPuvFwK2EVVmLBytvcdTFHTcjaYytkMEoozxP« e copiare la parte tra virgolette nel campo </a:t>
            </a:r>
            <a:r>
              <a:rPr lang="it-IT" dirty="0" smtClean="0"/>
              <a:t>password.</a:t>
            </a:r>
          </a:p>
          <a:p>
            <a:r>
              <a:rPr lang="it-IT" dirty="0" smtClean="0"/>
              <a:t>Infine, cliccare ok! Se tutto è stato configurato correttamente, </a:t>
            </a:r>
            <a:r>
              <a:rPr lang="it-IT" dirty="0" err="1" smtClean="0"/>
              <a:t>FileZilla</a:t>
            </a:r>
            <a:r>
              <a:rPr lang="it-IT" dirty="0" smtClean="0"/>
              <a:t> dovrebbe essere collegato alla cartella del vostro nuovo progetto!</a:t>
            </a:r>
            <a:endParaRPr lang="it-IT" dirty="0"/>
          </a:p>
          <a:p>
            <a:endParaRPr lang="it-IT" dirty="0"/>
          </a:p>
        </p:txBody>
      </p:sp>
    </p:spTree>
    <p:extLst>
      <p:ext uri="{BB962C8B-B14F-4D97-AF65-F5344CB8AC3E}">
        <p14:creationId xmlns:p14="http://schemas.microsoft.com/office/powerpoint/2010/main" val="4169202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Iniziamo il progetto!</a:t>
            </a:r>
            <a:endParaRPr lang="it-IT" dirty="0"/>
          </a:p>
        </p:txBody>
      </p:sp>
      <p:sp>
        <p:nvSpPr>
          <p:cNvPr id="9" name="Segnaposto contenuto 8"/>
          <p:cNvSpPr>
            <a:spLocks noGrp="1"/>
          </p:cNvSpPr>
          <p:nvPr>
            <p:ph sz="half" idx="1"/>
          </p:nvPr>
        </p:nvSpPr>
        <p:spPr/>
        <p:txBody>
          <a:bodyPr/>
          <a:lstStyle/>
          <a:p>
            <a:r>
              <a:rPr lang="it-IT" dirty="0" smtClean="0"/>
              <a:t>Cancelliamo tutto il contenuto della cartella /site/</a:t>
            </a:r>
            <a:r>
              <a:rPr lang="it-IT" dirty="0" err="1" smtClean="0"/>
              <a:t>wwwroot</a:t>
            </a:r>
            <a:r>
              <a:rPr lang="it-IT" dirty="0" smtClean="0"/>
              <a:t>… Inizieremo da una pagina bianca</a:t>
            </a:r>
            <a:r>
              <a:rPr lang="it-IT" dirty="0" smtClean="0"/>
              <a:t>!</a:t>
            </a:r>
          </a:p>
          <a:p>
            <a:r>
              <a:rPr lang="it-IT" dirty="0" smtClean="0"/>
              <a:t>Bene siamo pronti! Adesso possiamo spostarci sul desktop e </a:t>
            </a:r>
            <a:r>
              <a:rPr lang="it-IT" dirty="0"/>
              <a:t>scaricare all’indirizzo </a:t>
            </a:r>
            <a:r>
              <a:rPr lang="it-IT" dirty="0">
                <a:hlinkClick r:id="rId2"/>
              </a:rPr>
              <a:t>https://</a:t>
            </a:r>
            <a:r>
              <a:rPr lang="it-IT" dirty="0" smtClean="0">
                <a:hlinkClick r:id="rId2"/>
              </a:rPr>
              <a:t>github.com/lpleo/galileiWebApp</a:t>
            </a:r>
            <a:r>
              <a:rPr lang="it-IT" dirty="0"/>
              <a:t> </a:t>
            </a:r>
            <a:r>
              <a:rPr lang="it-IT" dirty="0" smtClean="0"/>
              <a:t>l’applicazione. Vi troverete davanti 3 cartelle, una contenente queste slide, una contenente le soluzioni e la cartella che ci interessa, denominata Esercizio.</a:t>
            </a:r>
          </a:p>
        </p:txBody>
      </p:sp>
      <p:sp>
        <p:nvSpPr>
          <p:cNvPr id="10" name="Segnaposto contenuto 9"/>
          <p:cNvSpPr>
            <a:spLocks noGrp="1"/>
          </p:cNvSpPr>
          <p:nvPr>
            <p:ph sz="half" idx="2"/>
          </p:nvPr>
        </p:nvSpPr>
        <p:spPr/>
        <p:txBody>
          <a:bodyPr/>
          <a:lstStyle/>
          <a:p>
            <a:r>
              <a:rPr lang="it-IT" dirty="0" smtClean="0"/>
              <a:t>Dentro la cartella Esercizio troviamo tre file:</a:t>
            </a:r>
            <a:endParaRPr lang="it-IT" dirty="0"/>
          </a:p>
          <a:p>
            <a:pPr marL="342900" indent="-342900">
              <a:buFont typeface="+mj-lt"/>
              <a:buAutoNum type="arabicPeriod"/>
            </a:pPr>
            <a:r>
              <a:rPr lang="it-IT" dirty="0" smtClean="0"/>
              <a:t>Index.html (completo)</a:t>
            </a:r>
          </a:p>
          <a:p>
            <a:pPr marL="342900" indent="-342900">
              <a:buFont typeface="+mj-lt"/>
              <a:buAutoNum type="arabicPeriod"/>
            </a:pPr>
            <a:r>
              <a:rPr lang="it-IT" dirty="0" smtClean="0"/>
              <a:t>Stile.css (completo)</a:t>
            </a:r>
          </a:p>
          <a:p>
            <a:pPr marL="342900" indent="-342900">
              <a:buFont typeface="+mj-lt"/>
              <a:buAutoNum type="arabicPeriod"/>
            </a:pPr>
            <a:r>
              <a:rPr lang="it-IT" dirty="0" smtClean="0"/>
              <a:t>Logica.js (il vero esercizio!)</a:t>
            </a:r>
          </a:p>
        </p:txBody>
      </p:sp>
    </p:spTree>
    <p:extLst>
      <p:ext uri="{BB962C8B-B14F-4D97-AF65-F5344CB8AC3E}">
        <p14:creationId xmlns:p14="http://schemas.microsoft.com/office/powerpoint/2010/main" val="41434908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Parallass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Layout storybo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arallasse">
  <a:themeElements>
    <a:clrScheme name="Parallasse">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4.xml><?xml version="1.0" encoding="utf-8"?>
<a:theme xmlns:a="http://schemas.openxmlformats.org/drawingml/2006/main" name="2_Parallasse">
  <a:themeElements>
    <a:clrScheme name="Parallasse">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5.xml><?xml version="1.0" encoding="utf-8"?>
<a:theme xmlns:a="http://schemas.openxmlformats.org/drawingml/2006/main" name="3_Parallasse">
  <a:themeElements>
    <a:clrScheme name="Parallasse">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TM03457496[[fn=Parallasse]]</Template>
  <TotalTime>560</TotalTime>
  <Words>1553</Words>
  <Application>Microsoft Office PowerPoint</Application>
  <PresentationFormat>Widescreen</PresentationFormat>
  <Paragraphs>205</Paragraphs>
  <Slides>23</Slides>
  <Notes>0</Notes>
  <HiddenSlides>0</HiddenSlides>
  <MMClips>0</MMClips>
  <ScaleCrop>false</ScaleCrop>
  <HeadingPairs>
    <vt:vector size="6" baseType="variant">
      <vt:variant>
        <vt:lpstr>Caratteri utilizzati</vt:lpstr>
      </vt:variant>
      <vt:variant>
        <vt:i4>4</vt:i4>
      </vt:variant>
      <vt:variant>
        <vt:lpstr>Tema</vt:lpstr>
      </vt:variant>
      <vt:variant>
        <vt:i4>5</vt:i4>
      </vt:variant>
      <vt:variant>
        <vt:lpstr>Titoli diapositive</vt:lpstr>
      </vt:variant>
      <vt:variant>
        <vt:i4>23</vt:i4>
      </vt:variant>
    </vt:vector>
  </HeadingPairs>
  <TitlesOfParts>
    <vt:vector size="32" baseType="lpstr">
      <vt:lpstr>Arial</vt:lpstr>
      <vt:lpstr>Calibri</vt:lpstr>
      <vt:lpstr>Corbel</vt:lpstr>
      <vt:lpstr>Segoe UI Light</vt:lpstr>
      <vt:lpstr>Parallasse</vt:lpstr>
      <vt:lpstr>Layout storyboard</vt:lpstr>
      <vt:lpstr>1_Parallasse</vt:lpstr>
      <vt:lpstr>2_Parallasse</vt:lpstr>
      <vt:lpstr>3_Parallasse</vt:lpstr>
      <vt:lpstr>Web development &amp; Azure </vt:lpstr>
      <vt:lpstr>Hey! Ciao a tutti!</vt:lpstr>
      <vt:lpstr>Microsoft Student Partner</vt:lpstr>
      <vt:lpstr>Microsoft per gli studenti</vt:lpstr>
      <vt:lpstr>Tecnologie utilizzate per il laboratorio</vt:lpstr>
      <vt:lpstr>Let’s GO!</vt:lpstr>
      <vt:lpstr>Collegare FileZilla a Azure</vt:lpstr>
      <vt:lpstr>Collegare FileZilla a Azure – Parte II</vt:lpstr>
      <vt:lpstr>Iniziamo il progetto!</vt:lpstr>
      <vt:lpstr>Le funzioni</vt:lpstr>
      <vt:lpstr>Funzione Rules() </vt:lpstr>
      <vt:lpstr>Funzione inizio_gioco()</vt:lpstr>
      <vt:lpstr>Presentazione standard di PowerPoint</vt:lpstr>
      <vt:lpstr>Funzione inizia()</vt:lpstr>
      <vt:lpstr>Funzione inizializza_array()</vt:lpstr>
      <vt:lpstr>Funzione colora() Prima Parte</vt:lpstr>
      <vt:lpstr>Funzione colora() Seconda Parte</vt:lpstr>
      <vt:lpstr>Funzione colora_quadrato() Prima Parte</vt:lpstr>
      <vt:lpstr>Funzione colora_quadrato() Seconda Parte</vt:lpstr>
      <vt:lpstr>Funzione colora_originale()</vt:lpstr>
      <vt:lpstr>Funzione aggiungi_seq_ins() Prima Parte</vt:lpstr>
      <vt:lpstr>Funzione aggiungi_seq_ins() Seconda Parte</vt:lpstr>
      <vt:lpstr>Funzione aggiungi_seq_ins() Terza Parte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Leonardo Piccoli</dc:creator>
  <cp:lastModifiedBy>Leonardo Piccoli</cp:lastModifiedBy>
  <cp:revision>34</cp:revision>
  <dcterms:created xsi:type="dcterms:W3CDTF">2016-03-21T15:28:45Z</dcterms:created>
  <dcterms:modified xsi:type="dcterms:W3CDTF">2016-04-21T14:47:22Z</dcterms:modified>
</cp:coreProperties>
</file>