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33" autoAdjust="0"/>
  </p:normalViewPr>
  <p:slideViewPr>
    <p:cSldViewPr snapToGrid="0">
      <p:cViewPr varScale="1">
        <p:scale>
          <a:sx n="41" d="100"/>
          <a:sy n="41" d="100"/>
        </p:scale>
        <p:origin x="69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anton Black Caps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anton Black Caps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anton Black Caps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anton Black Caps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anton Black Caps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anton Black Caps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anton Black Caps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anton Black Caps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anton Black Caps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fzt-szablon-z-opisem-prac-1920x1080-sty-2021-1.png" descr="fzt-szablon-z-opisem-prac-1920x1080-sty-2021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ytuł pracy"/>
          <p:cNvSpPr txBox="1"/>
          <p:nvPr/>
        </p:nvSpPr>
        <p:spPr>
          <a:xfrm>
            <a:off x="9410174" y="741438"/>
            <a:ext cx="10441961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 cap="all">
                <a:solidFill>
                  <a:srgbClr val="FFFFFF"/>
                </a:solidFill>
                <a:latin typeface="Panton ExtraBold"/>
                <a:ea typeface="Panton ExtraBold"/>
                <a:cs typeface="Panton ExtraBold"/>
                <a:sym typeface="Panton ExtraBold"/>
              </a:defRPr>
            </a:lvl1pPr>
          </a:lstStyle>
          <a:p>
            <a:r>
              <a:rPr lang="pl-PL" dirty="0"/>
              <a:t>Sterownik wielofunkcyjny oparty</a:t>
            </a:r>
          </a:p>
          <a:p>
            <a:r>
              <a:rPr lang="pl-PL" dirty="0"/>
              <a:t>Na środowisku </a:t>
            </a:r>
            <a:r>
              <a:rPr lang="pl-PL" dirty="0" err="1"/>
              <a:t>Arduino</a:t>
            </a:r>
            <a:endParaRPr dirty="0"/>
          </a:p>
        </p:txBody>
      </p:sp>
      <p:sp>
        <p:nvSpPr>
          <p:cNvPr id="22" name="krótki opis projektu"/>
          <p:cNvSpPr txBox="1"/>
          <p:nvPr/>
        </p:nvSpPr>
        <p:spPr>
          <a:xfrm>
            <a:off x="9410174" y="7168430"/>
            <a:ext cx="13795799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4500"/>
              </a:spcBef>
              <a:defRPr sz="3800" b="0">
                <a:solidFill>
                  <a:srgbClr val="717070"/>
                </a:solidFill>
                <a:latin typeface="+mj-lt"/>
                <a:ea typeface="+mj-ea"/>
                <a:cs typeface="+mj-cs"/>
                <a:sym typeface="Panton Black Caps"/>
              </a:defRPr>
            </a:lvl1pPr>
          </a:lstStyle>
          <a:p>
            <a:endParaRPr dirty="0"/>
          </a:p>
        </p:txBody>
      </p:sp>
      <p:sp>
        <p:nvSpPr>
          <p:cNvPr id="23" name="foto / grafika"/>
          <p:cNvSpPr txBox="1"/>
          <p:nvPr/>
        </p:nvSpPr>
        <p:spPr>
          <a:xfrm>
            <a:off x="1526093" y="7168430"/>
            <a:ext cx="4753257" cy="1846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4500"/>
              </a:spcBef>
              <a:defRPr sz="3800" b="0" cap="all">
                <a:solidFill>
                  <a:srgbClr val="717070"/>
                </a:solidFill>
                <a:latin typeface="+mj-lt"/>
                <a:ea typeface="+mj-ea"/>
                <a:cs typeface="+mj-cs"/>
                <a:sym typeface="Panton Black Caps"/>
              </a:defRPr>
            </a:lvl1pPr>
          </a:lstStyle>
          <a:p>
            <a:r>
              <a:rPr dirty="0" err="1"/>
              <a:t>foto</a:t>
            </a:r>
            <a:r>
              <a:rPr dirty="0"/>
              <a:t> / </a:t>
            </a:r>
            <a:r>
              <a:rPr dirty="0" err="1"/>
              <a:t>grafika</a:t>
            </a:r>
            <a:r>
              <a:rPr lang="pl-PL" dirty="0"/>
              <a:t> (DOTYCZĄCA PROJEKTU)</a:t>
            </a:r>
            <a:endParaRPr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584A2D5-9989-4378-86B9-C7BBC99B2BE4}"/>
              </a:ext>
            </a:extLst>
          </p:cNvPr>
          <p:cNvSpPr txBox="1"/>
          <p:nvPr/>
        </p:nvSpPr>
        <p:spPr>
          <a:xfrm>
            <a:off x="16347232" y="11774233"/>
            <a:ext cx="375090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nton Light" panose="00000400000000000000" pitchFamily="50" charset="-18"/>
                <a:sym typeface="Helvetica Neue"/>
              </a:rPr>
              <a:t>ORGANIZATOR KONKURSU: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86A93EB-1831-4464-86EA-A917EBDFAD32}"/>
              </a:ext>
            </a:extLst>
          </p:cNvPr>
          <p:cNvSpPr txBox="1"/>
          <p:nvPr/>
        </p:nvSpPr>
        <p:spPr>
          <a:xfrm>
            <a:off x="21704278" y="11774233"/>
            <a:ext cx="195943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nton Light" panose="00000400000000000000" pitchFamily="50" charset="-18"/>
                <a:sym typeface="Helvetica Neue"/>
              </a:rPr>
              <a:t>MECENAS: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148A8A6-CA5B-42B0-A1CC-8A766B47E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03" y="4700013"/>
            <a:ext cx="7103926" cy="493683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84D8ABF-46B7-4227-8BA8-84302A5D6711}"/>
              </a:ext>
            </a:extLst>
          </p:cNvPr>
          <p:cNvSpPr txBox="1"/>
          <p:nvPr/>
        </p:nvSpPr>
        <p:spPr>
          <a:xfrm>
            <a:off x="1755499" y="9927993"/>
            <a:ext cx="4294444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Wizualizacja prototypu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dirty="0"/>
              <a:t>sterownika </a:t>
            </a:r>
            <a:endParaRPr kumimoji="0" lang="pl-PL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82A5E0E-81E5-42ED-AB1A-593B400E7461}"/>
              </a:ext>
            </a:extLst>
          </p:cNvPr>
          <p:cNvSpPr txBox="1"/>
          <p:nvPr/>
        </p:nvSpPr>
        <p:spPr>
          <a:xfrm>
            <a:off x="8630019" y="4203349"/>
            <a:ext cx="15242955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Mój projekt to sterownik wielofunkcyjny oparty na platformie </a:t>
            </a: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Micro (Atmega32u4) oraz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platformy </a:t>
            </a: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Wemos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D1 mini opartej na procesorze (ESP8266) pierwszy moduł </a:t>
            </a: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odpowiedzialny jest za procedurę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wykonawczą tego sterownika, czyli takimi funkcjami jak: kontrola wyprowadzeń na wyjściach/wejściach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sterownika, przełączanie przekaźników, kontrola </a:t>
            </a: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pinów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analogowych oraz kontrola dwóch ekspanderów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pinów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logicznych za pośrednictwem magistrali I2C (komunikacja szeregowa). Moduł </a:t>
            </a: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Wemos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D1 mini odpowiada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 przesyłanie dodatkowych informacji do modułu wykonawczego (</a:t>
            </a: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za pośrednictwem UART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universal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asynchronous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receiver-transmitter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wysyła on do modułu wykonawczego takie informacje jak: czas,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umożliwia kontrolowanie wyprowadzeń wyprowadzeń sterownika poprzez WIFI. Za pomocą tych zmiennych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dostarczanych przez moduł </a:t>
            </a: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Wemos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D1 mini można dostosować odpowiedni program dla modułu wykonawczego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takim przykładem może być włączanie pomp w obiegu wody po godzinie 18:00. Nasuwa się tutaj pytanie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dlaczego wykorzystałem tutaj 2 moduły procesorowe, odpowiedz jest bardzo prosta, chciałem aby możliwości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mojego sterownika były o wiele większe niż przykładowo takiego sterownika PLC bez dodatkowych modułów,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oraz chciałem wykonać mój sterownik niskim kosztem, aby stał się alternatywą do nie tanich sterowników PLC.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Konstrukcja złożona z 2 modułów umożliwia również elastyczność tego sprzętu, jednak jak rozumiem tą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Elastyczność, już spieszę z wytłumaczeniem, mój projekt będzie otwarto źródłowy, co to oznacza, że każdy z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 będzie mógł tworzyć modyfikację, dodatkowe moduły wedle własnego uznania, ponieważ wszystkie schematy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owego sterownika będą udostępnione dla wszystkich, i każdy będzie mógł zbudować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taki sterownik samemu </a:t>
            </a:r>
            <a:r>
              <a:rPr lang="pl-PL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domu, 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bez większej wiedzy w zakresie elektroniki.</a:t>
            </a:r>
            <a:endParaRPr kumimoji="0" lang="pl-PL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anton Black Caps"/>
        <a:ea typeface="Panton Black Caps"/>
        <a:cs typeface="Panton Black Caps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anton Black Caps"/>
        <a:ea typeface="Panton Black Caps"/>
        <a:cs typeface="Panton Black Caps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291</Words>
  <Application>Microsoft Office PowerPoint</Application>
  <PresentationFormat>Niestandardowy</PresentationFormat>
  <Paragraphs>25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8" baseType="lpstr">
      <vt:lpstr>Calibri</vt:lpstr>
      <vt:lpstr>Helvetica Neue</vt:lpstr>
      <vt:lpstr>Helvetica Neue Light</vt:lpstr>
      <vt:lpstr>Panton Black Caps</vt:lpstr>
      <vt:lpstr>Panton ExtraBold</vt:lpstr>
      <vt:lpstr>Panton Light</vt:lpstr>
      <vt:lpstr>White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Dorota.Braziewicz</dc:creator>
  <cp:lastModifiedBy>Łukasz Ploch</cp:lastModifiedBy>
  <cp:revision>10</cp:revision>
  <dcterms:modified xsi:type="dcterms:W3CDTF">2021-02-12T17:41:45Z</dcterms:modified>
</cp:coreProperties>
</file>