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CCDE-F20A-4034-B6F7-9C7218312078}" type="datetimeFigureOut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953A-2D4D-44E3-9B59-CB62B62B2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01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CCDE-F20A-4034-B6F7-9C7218312078}" type="datetimeFigureOut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953A-2D4D-44E3-9B59-CB62B62B2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87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CCDE-F20A-4034-B6F7-9C7218312078}" type="datetimeFigureOut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953A-2D4D-44E3-9B59-CB62B62B2BE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3712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CCDE-F20A-4034-B6F7-9C7218312078}" type="datetimeFigureOut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953A-2D4D-44E3-9B59-CB62B62B2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284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CCDE-F20A-4034-B6F7-9C7218312078}" type="datetimeFigureOut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953A-2D4D-44E3-9B59-CB62B62B2BE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3217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CCDE-F20A-4034-B6F7-9C7218312078}" type="datetimeFigureOut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953A-2D4D-44E3-9B59-CB62B62B2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012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CCDE-F20A-4034-B6F7-9C7218312078}" type="datetimeFigureOut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953A-2D4D-44E3-9B59-CB62B62B2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876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CCDE-F20A-4034-B6F7-9C7218312078}" type="datetimeFigureOut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953A-2D4D-44E3-9B59-CB62B62B2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15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CCDE-F20A-4034-B6F7-9C7218312078}" type="datetimeFigureOut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953A-2D4D-44E3-9B59-CB62B62B2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57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CCDE-F20A-4034-B6F7-9C7218312078}" type="datetimeFigureOut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953A-2D4D-44E3-9B59-CB62B62B2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73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CCDE-F20A-4034-B6F7-9C7218312078}" type="datetimeFigureOut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953A-2D4D-44E3-9B59-CB62B62B2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75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CCDE-F20A-4034-B6F7-9C7218312078}" type="datetimeFigureOut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953A-2D4D-44E3-9B59-CB62B62B2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33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CCDE-F20A-4034-B6F7-9C7218312078}" type="datetimeFigureOut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953A-2D4D-44E3-9B59-CB62B62B2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49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CCDE-F20A-4034-B6F7-9C7218312078}" type="datetimeFigureOut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953A-2D4D-44E3-9B59-CB62B62B2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40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CCDE-F20A-4034-B6F7-9C7218312078}" type="datetimeFigureOut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953A-2D4D-44E3-9B59-CB62B62B2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52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CCDE-F20A-4034-B6F7-9C7218312078}" type="datetimeFigureOut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953A-2D4D-44E3-9B59-CB62B62B2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419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8CCDE-F20A-4034-B6F7-9C7218312078}" type="datetimeFigureOut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E1C953A-2D4D-44E3-9B59-CB62B62B2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62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全端系統開發與設計</a:t>
            </a:r>
            <a:r>
              <a:rPr lang="zh-TW" altLang="en-US" sz="2800" dirty="0" smtClean="0"/>
              <a:t>期中</a:t>
            </a:r>
            <a:endParaRPr lang="zh-TW" altLang="en-US" sz="2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第</a:t>
            </a:r>
            <a:r>
              <a:rPr lang="zh-TW" altLang="en-US" dirty="0"/>
              <a:t>五</a:t>
            </a:r>
            <a:r>
              <a:rPr lang="zh-TW" altLang="en-US" dirty="0" smtClean="0"/>
              <a:t>組</a:t>
            </a:r>
            <a:endParaRPr lang="en-US" altLang="zh-TW" dirty="0" smtClean="0"/>
          </a:p>
          <a:p>
            <a:r>
              <a:rPr lang="zh-TW" altLang="en-US" dirty="0" smtClean="0"/>
              <a:t>張文雯 張文勤 蔡富寬 孫</a:t>
            </a:r>
            <a:r>
              <a:rPr lang="zh-TW" altLang="en-US" dirty="0"/>
              <a:t>上</a:t>
            </a:r>
            <a:r>
              <a:rPr lang="zh-TW" altLang="en-US" dirty="0" smtClean="0"/>
              <a:t>晏 邱彥誠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688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首頁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84850"/>
            <a:ext cx="6400474" cy="4081200"/>
          </a:xfrm>
        </p:spPr>
      </p:pic>
      <p:sp>
        <p:nvSpPr>
          <p:cNvPr id="5" name="橢圓 4"/>
          <p:cNvSpPr/>
          <p:nvPr/>
        </p:nvSpPr>
        <p:spPr>
          <a:xfrm>
            <a:off x="5739494" y="2705650"/>
            <a:ext cx="3534508" cy="3376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/>
              <a:t>待補項目</a:t>
            </a:r>
            <a:r>
              <a:rPr lang="en-US" altLang="zh-TW" sz="3200" dirty="0" smtClean="0"/>
              <a:t>:</a:t>
            </a:r>
          </a:p>
          <a:p>
            <a:pPr algn="ctr"/>
            <a:r>
              <a:rPr lang="zh-TW" altLang="en-US" sz="3200" dirty="0" smtClean="0"/>
              <a:t>新品</a:t>
            </a:r>
            <a:endParaRPr lang="en-US" altLang="zh-TW" sz="3200" dirty="0" smtClean="0"/>
          </a:p>
          <a:p>
            <a:pPr algn="ctr"/>
            <a:r>
              <a:rPr lang="zh-TW" altLang="en-US" sz="3200" dirty="0" smtClean="0"/>
              <a:t>促銷</a:t>
            </a:r>
            <a:endParaRPr lang="en-US" altLang="zh-TW" sz="3200" dirty="0" smtClean="0"/>
          </a:p>
          <a:p>
            <a:pPr algn="ctr"/>
            <a:r>
              <a:rPr lang="zh-TW" altLang="en-US" sz="3200" dirty="0" smtClean="0"/>
              <a:t>熱</a:t>
            </a:r>
            <a:r>
              <a:rPr lang="zh-TW" altLang="en-US" sz="3200" dirty="0"/>
              <a:t>銷</a:t>
            </a:r>
          </a:p>
        </p:txBody>
      </p:sp>
    </p:spTree>
    <p:extLst>
      <p:ext uri="{BB962C8B-B14F-4D97-AF65-F5344CB8AC3E}">
        <p14:creationId xmlns:p14="http://schemas.microsoft.com/office/powerpoint/2010/main" val="79247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商品頁面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95657"/>
            <a:ext cx="8620604" cy="446002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123" y="3106004"/>
            <a:ext cx="1566036" cy="251105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92627" y="2066192"/>
            <a:ext cx="2136532" cy="904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/>
              <a:t>類別搜索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327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找尋結果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85277"/>
            <a:ext cx="6574677" cy="4762362"/>
          </a:xfrm>
        </p:spPr>
      </p:pic>
    </p:spTree>
    <p:extLst>
      <p:ext uri="{BB962C8B-B14F-4D97-AF65-F5344CB8AC3E}">
        <p14:creationId xmlns:p14="http://schemas.microsoft.com/office/powerpoint/2010/main" val="331326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產品細項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328" y="2160588"/>
            <a:ext cx="7635381" cy="3881437"/>
          </a:xfrm>
        </p:spPr>
      </p:pic>
    </p:spTree>
    <p:extLst>
      <p:ext uri="{BB962C8B-B14F-4D97-AF65-F5344CB8AC3E}">
        <p14:creationId xmlns:p14="http://schemas.microsoft.com/office/powerpoint/2010/main" val="293745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購物車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68" y="1930399"/>
            <a:ext cx="5753878" cy="3668757"/>
          </a:xfrm>
        </p:spPr>
      </p:pic>
      <p:sp>
        <p:nvSpPr>
          <p:cNvPr id="6" name="圓角矩形 5"/>
          <p:cNvSpPr/>
          <p:nvPr/>
        </p:nvSpPr>
        <p:spPr>
          <a:xfrm>
            <a:off x="4563208" y="3258036"/>
            <a:ext cx="3165229" cy="1494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/>
              <a:t>還沒做啦</a:t>
            </a:r>
            <a:endParaRPr lang="zh-TW" altLang="en-US" sz="32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91" y="3258036"/>
            <a:ext cx="2933700" cy="25622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1" y="3254899"/>
            <a:ext cx="4130501" cy="299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1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登入畫面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82" y="1930400"/>
            <a:ext cx="7978971" cy="3881437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756" y="3123184"/>
            <a:ext cx="5435094" cy="3623396"/>
          </a:xfrm>
          <a:prstGeom prst="rect">
            <a:avLst/>
          </a:prstGeom>
        </p:spPr>
      </p:pic>
      <p:sp>
        <p:nvSpPr>
          <p:cNvPr id="9" name="橢圓形圖說文字 8"/>
          <p:cNvSpPr/>
          <p:nvPr/>
        </p:nvSpPr>
        <p:spPr>
          <a:xfrm>
            <a:off x="3592908" y="792480"/>
            <a:ext cx="5681093" cy="193243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/>
              <a:t>再給我一個月我一定能完成的</a:t>
            </a:r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544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Thank You!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55" y="2953937"/>
            <a:ext cx="1113356" cy="109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2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56</Words>
  <Application>Microsoft Office PowerPoint</Application>
  <PresentationFormat>寬螢幕</PresentationFormat>
  <Paragraphs>17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Trebuchet MS</vt:lpstr>
      <vt:lpstr>Wingdings 3</vt:lpstr>
      <vt:lpstr>多面向</vt:lpstr>
      <vt:lpstr>全端系統開發與設計期中</vt:lpstr>
      <vt:lpstr>首頁</vt:lpstr>
      <vt:lpstr>商品頁面</vt:lpstr>
      <vt:lpstr>找尋結果</vt:lpstr>
      <vt:lpstr>產品細項</vt:lpstr>
      <vt:lpstr>購物車</vt:lpstr>
      <vt:lpstr>登入畫面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全端系統開發與設計期中</dc:title>
  <dc:creator>ellis peng</dc:creator>
  <cp:lastModifiedBy>ellis peng</cp:lastModifiedBy>
  <cp:revision>8</cp:revision>
  <dcterms:created xsi:type="dcterms:W3CDTF">2018-10-26T17:55:34Z</dcterms:created>
  <dcterms:modified xsi:type="dcterms:W3CDTF">2018-10-26T18:46:23Z</dcterms:modified>
</cp:coreProperties>
</file>