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1"/>
  </p:notesMasterIdLst>
  <p:handoutMasterIdLst>
    <p:handoutMasterId r:id="rId12"/>
  </p:handoutMasterIdLst>
  <p:sldIdLst>
    <p:sldId id="257" r:id="rId5"/>
    <p:sldId id="317" r:id="rId6"/>
    <p:sldId id="270" r:id="rId7"/>
    <p:sldId id="392" r:id="rId8"/>
    <p:sldId id="393" r:id="rId9"/>
    <p:sldId id="391" r:id="rId10"/>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725" autoAdjust="0"/>
  </p:normalViewPr>
  <p:slideViewPr>
    <p:cSldViewPr snapToGrid="0">
      <p:cViewPr varScale="1">
        <p:scale>
          <a:sx n="72" d="100"/>
          <a:sy n="72" d="100"/>
        </p:scale>
        <p:origin x="660" y="6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14" d="100"/>
          <a:sy n="114" d="100"/>
        </p:scale>
        <p:origin x="147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FBAABBB-F1BE-4363-BBD5-0DD1159694AA}" type="datetime1">
              <a:rPr lang="es-ES" smtClean="0"/>
              <a:t>13/09/2021</a:t>
            </a:fld>
            <a:endParaRPr lang="es-ES"/>
          </a:p>
        </p:txBody>
      </p:sp>
      <p:sp>
        <p:nvSpPr>
          <p:cNvPr id="4" name="Marcador de pie de página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número de diapositiva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es-ES" smtClean="0"/>
              <a:t>‹Nº›</a:t>
            </a:fld>
            <a:endParaRPr lang="es-E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E845F39-3ED7-4557-8E83-69CFB9EC7E67}" type="datetime1">
              <a:rPr lang="es-ES" smtClean="0"/>
              <a:t>13/09/2021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es-ES" smtClean="0"/>
              <a:t>‹Nº›</a:t>
            </a:fld>
            <a:endParaRPr lang="es-E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1983A999-5E0E-42CA-8400-604AE921FF7C}" type="slidenum">
              <a:rPr lang="es-ES" smtClean="0"/>
              <a:t>1</a:t>
            </a:fld>
            <a:endParaRPr lang="es-ES"/>
          </a:p>
        </p:txBody>
      </p:sp>
      <p:sp>
        <p:nvSpPr>
          <p:cNvPr id="5" name="Marcador de fecha 4">
            <a:extLst>
              <a:ext uri="{FF2B5EF4-FFF2-40B4-BE49-F238E27FC236}">
                <a16:creationId xmlns:a16="http://schemas.microsoft.com/office/drawing/2014/main" id="{1F5E7C03-88B8-4DAC-AE1C-964A18E7E87E}"/>
              </a:ext>
            </a:extLst>
          </p:cNvPr>
          <p:cNvSpPr>
            <a:spLocks noGrp="1"/>
          </p:cNvSpPr>
          <p:nvPr>
            <p:ph type="dt" idx="1"/>
          </p:nvPr>
        </p:nvSpPr>
        <p:spPr/>
        <p:txBody>
          <a:bodyPr/>
          <a:lstStyle/>
          <a:p>
            <a:pPr rtl="0"/>
            <a:fld id="{EA37B167-7500-4BD6-8ABE-109491A63DCA}" type="datetime1">
              <a:rPr lang="es-ES" smtClean="0"/>
              <a:t>13/09/2021</a:t>
            </a:fld>
            <a:endParaRPr lang="es-E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1983A999-5E0E-42CA-8400-604AE921FF7C}" type="slidenum">
              <a:rPr lang="es-ES" smtClean="0"/>
              <a:t>2</a:t>
            </a:fld>
            <a:endParaRPr lang="es-ES"/>
          </a:p>
        </p:txBody>
      </p:sp>
      <p:sp>
        <p:nvSpPr>
          <p:cNvPr id="5" name="Marcador de fecha 4">
            <a:extLst>
              <a:ext uri="{FF2B5EF4-FFF2-40B4-BE49-F238E27FC236}">
                <a16:creationId xmlns:a16="http://schemas.microsoft.com/office/drawing/2014/main" id="{316EF900-572F-40CC-9355-44E7BEBB4EFF}"/>
              </a:ext>
            </a:extLst>
          </p:cNvPr>
          <p:cNvSpPr>
            <a:spLocks noGrp="1"/>
          </p:cNvSpPr>
          <p:nvPr>
            <p:ph type="dt" idx="1"/>
          </p:nvPr>
        </p:nvSpPr>
        <p:spPr/>
        <p:txBody>
          <a:bodyPr/>
          <a:lstStyle/>
          <a:p>
            <a:pPr rtl="0"/>
            <a:fld id="{1C402201-A675-4417-85D0-6A7751A235E0}" type="datetime1">
              <a:rPr lang="es-ES" smtClean="0"/>
              <a:t>15/09/2021</a:t>
            </a:fld>
            <a:endParaRPr lang="es-ES"/>
          </a:p>
        </p:txBody>
      </p:sp>
    </p:spTree>
    <p:extLst>
      <p:ext uri="{BB962C8B-B14F-4D97-AF65-F5344CB8AC3E}">
        <p14:creationId xmlns:p14="http://schemas.microsoft.com/office/powerpoint/2010/main" val="158655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1983A999-5E0E-42CA-8400-604AE921FF7C}" type="slidenum">
              <a:rPr lang="es-ES" smtClean="0"/>
              <a:t>3</a:t>
            </a:fld>
            <a:endParaRPr lang="es-ES"/>
          </a:p>
        </p:txBody>
      </p:sp>
      <p:sp>
        <p:nvSpPr>
          <p:cNvPr id="5" name="Marcador de fecha 4">
            <a:extLst>
              <a:ext uri="{FF2B5EF4-FFF2-40B4-BE49-F238E27FC236}">
                <a16:creationId xmlns:a16="http://schemas.microsoft.com/office/drawing/2014/main" id="{19BA80E6-48AA-41FC-963B-B6825EC7B801}"/>
              </a:ext>
            </a:extLst>
          </p:cNvPr>
          <p:cNvSpPr>
            <a:spLocks noGrp="1"/>
          </p:cNvSpPr>
          <p:nvPr>
            <p:ph type="dt" idx="1"/>
          </p:nvPr>
        </p:nvSpPr>
        <p:spPr/>
        <p:txBody>
          <a:bodyPr/>
          <a:lstStyle/>
          <a:p>
            <a:pPr rtl="0"/>
            <a:fld id="{F8DD659C-7200-4C6E-8E71-917538A1014F}" type="datetime1">
              <a:rPr lang="es-ES" smtClean="0"/>
              <a:t>15/09/2021</a:t>
            </a:fld>
            <a:endParaRPr lang="es-ES"/>
          </a:p>
        </p:txBody>
      </p:sp>
    </p:spTree>
    <p:extLst>
      <p:ext uri="{BB962C8B-B14F-4D97-AF65-F5344CB8AC3E}">
        <p14:creationId xmlns:p14="http://schemas.microsoft.com/office/powerpoint/2010/main" val="404304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1983A999-5E0E-42CA-8400-604AE921FF7C}" type="slidenum">
              <a:rPr lang="es-ES" smtClean="0"/>
              <a:t>4</a:t>
            </a:fld>
            <a:endParaRPr lang="es-ES"/>
          </a:p>
        </p:txBody>
      </p:sp>
      <p:sp>
        <p:nvSpPr>
          <p:cNvPr id="5" name="Marcador de fecha 4">
            <a:extLst>
              <a:ext uri="{FF2B5EF4-FFF2-40B4-BE49-F238E27FC236}">
                <a16:creationId xmlns:a16="http://schemas.microsoft.com/office/drawing/2014/main" id="{19BA80E6-48AA-41FC-963B-B6825EC7B801}"/>
              </a:ext>
            </a:extLst>
          </p:cNvPr>
          <p:cNvSpPr>
            <a:spLocks noGrp="1"/>
          </p:cNvSpPr>
          <p:nvPr>
            <p:ph type="dt" idx="1"/>
          </p:nvPr>
        </p:nvSpPr>
        <p:spPr/>
        <p:txBody>
          <a:bodyPr/>
          <a:lstStyle/>
          <a:p>
            <a:pPr rtl="0"/>
            <a:fld id="{F8DD659C-7200-4C6E-8E71-917538A1014F}" type="datetime1">
              <a:rPr lang="es-ES" smtClean="0"/>
              <a:t>15/09/2021</a:t>
            </a:fld>
            <a:endParaRPr lang="es-ES"/>
          </a:p>
        </p:txBody>
      </p:sp>
    </p:spTree>
    <p:extLst>
      <p:ext uri="{BB962C8B-B14F-4D97-AF65-F5344CB8AC3E}">
        <p14:creationId xmlns:p14="http://schemas.microsoft.com/office/powerpoint/2010/main" val="3264872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1983A999-5E0E-42CA-8400-604AE921FF7C}" type="slidenum">
              <a:rPr lang="es-ES" smtClean="0"/>
              <a:t>5</a:t>
            </a:fld>
            <a:endParaRPr lang="es-ES"/>
          </a:p>
        </p:txBody>
      </p:sp>
      <p:sp>
        <p:nvSpPr>
          <p:cNvPr id="5" name="Marcador de fecha 4">
            <a:extLst>
              <a:ext uri="{FF2B5EF4-FFF2-40B4-BE49-F238E27FC236}">
                <a16:creationId xmlns:a16="http://schemas.microsoft.com/office/drawing/2014/main" id="{19BA80E6-48AA-41FC-963B-B6825EC7B801}"/>
              </a:ext>
            </a:extLst>
          </p:cNvPr>
          <p:cNvSpPr>
            <a:spLocks noGrp="1"/>
          </p:cNvSpPr>
          <p:nvPr>
            <p:ph type="dt" idx="1"/>
          </p:nvPr>
        </p:nvSpPr>
        <p:spPr/>
        <p:txBody>
          <a:bodyPr/>
          <a:lstStyle/>
          <a:p>
            <a:pPr rtl="0"/>
            <a:fld id="{F8DD659C-7200-4C6E-8E71-917538A1014F}" type="datetime1">
              <a:rPr lang="es-ES" smtClean="0"/>
              <a:t>15/09/2021</a:t>
            </a:fld>
            <a:endParaRPr lang="es-ES"/>
          </a:p>
        </p:txBody>
      </p:sp>
    </p:spTree>
    <p:extLst>
      <p:ext uri="{BB962C8B-B14F-4D97-AF65-F5344CB8AC3E}">
        <p14:creationId xmlns:p14="http://schemas.microsoft.com/office/powerpoint/2010/main" val="588618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ítulo">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es-ES" sz="4800"/>
              <a:t>Flotante en 3D</a:t>
            </a:r>
          </a:p>
        </p:txBody>
      </p:sp>
      <p:sp>
        <p:nvSpPr>
          <p:cNvPr id="14" name="Marcador de posición de imagen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es-ES"/>
              <a:t>Haga clic en el icono para agregar una imagen</a:t>
            </a:r>
          </a:p>
        </p:txBody>
      </p:sp>
      <p:sp>
        <p:nvSpPr>
          <p:cNvPr id="8" name="Elipse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nvGrpSpPr>
          <p:cNvPr id="9" name="Grupo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orma libre: Forma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1" name="Elipse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3" name="Marcador de texto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es-ES"/>
              <a:t>Haga clic para modificar los estilos de texto del patrón</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lumna de contenido 3">
    <p:spTree>
      <p:nvGrpSpPr>
        <p:cNvPr id="1" name=""/>
        <p:cNvGrpSpPr/>
        <p:nvPr/>
      </p:nvGrpSpPr>
      <p:grpSpPr>
        <a:xfrm>
          <a:off x="0" y="0"/>
          <a:ext cx="0" cy="0"/>
          <a:chOff x="0" y="0"/>
          <a:chExt cx="0" cy="0"/>
        </a:xfrm>
      </p:grpSpPr>
      <p:grpSp>
        <p:nvGrpSpPr>
          <p:cNvPr id="34" name="Grupo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orma libre: Forma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dirty="0"/>
            </a:p>
          </p:txBody>
        </p:sp>
        <p:sp>
          <p:nvSpPr>
            <p:cNvPr id="36" name="Forma libre: Forma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dirty="0">
                <a:solidFill>
                  <a:schemeClr val="tx1"/>
                </a:solidFill>
              </a:endParaRPr>
            </a:p>
          </p:txBody>
        </p:sp>
        <p:sp>
          <p:nvSpPr>
            <p:cNvPr id="37" name="Elipse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38" name="Elipse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19" name="Forma libre: Forma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20" name="Elipse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25" name="Elipse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5" name="Título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s-ES" sz="4800" dirty="0"/>
            </a:lvl1pPr>
          </a:lstStyle>
          <a:p>
            <a:pPr lvl="0" rtl="0">
              <a:lnSpc>
                <a:spcPct val="100000"/>
              </a:lnSpc>
            </a:pPr>
            <a:r>
              <a:rPr lang="es-ES"/>
              <a:t>Haga clic para modificar el estilo de título del patrón</a:t>
            </a:r>
          </a:p>
        </p:txBody>
      </p:sp>
      <p:sp>
        <p:nvSpPr>
          <p:cNvPr id="16" name="Marcador de texto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a:t>Haga clic para modificar los estilos de texto del patrón</a:t>
            </a:r>
          </a:p>
        </p:txBody>
      </p:sp>
      <p:sp>
        <p:nvSpPr>
          <p:cNvPr id="17" name="Marcador de contenido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rtlCol="0">
            <a:noAutofit/>
          </a:bodyPr>
          <a:lstStyle>
            <a:lvl1pPr>
              <a:defRPr sz="1800"/>
            </a:lvl1pPr>
            <a:lvl2pPr>
              <a:defRPr sz="1800"/>
            </a:lvl2pPr>
            <a:lvl3pPr>
              <a:defRPr sz="1800"/>
            </a:lvl3pPr>
            <a:lvl4pPr>
              <a:defRPr sz="1800"/>
            </a:lvl4pPr>
            <a:lvl5pPr>
              <a:defRPr sz="180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s-ES" dirty="0"/>
          </a:p>
        </p:txBody>
      </p:sp>
      <p:sp>
        <p:nvSpPr>
          <p:cNvPr id="22" name="Marcador de texto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s-ES" sz="2000" b="0" cap="all" spc="200" baseline="0" dirty="0">
                <a:solidFill>
                  <a:schemeClr val="tx1"/>
                </a:solidFill>
              </a:defRPr>
            </a:lvl1pPr>
          </a:lstStyle>
          <a:p>
            <a:pPr marL="228600" lvl="0" indent="-228600" rtl="0"/>
            <a:r>
              <a:rPr lang="es-ES"/>
              <a:t>Haga clic para modificar los estilos de texto del patrón</a:t>
            </a:r>
          </a:p>
        </p:txBody>
      </p:sp>
      <p:sp>
        <p:nvSpPr>
          <p:cNvPr id="23" name="Marcador de contenido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18" name="Marcador de texto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s-ES" sz="2000" b="0" cap="all" spc="200" baseline="0" dirty="0">
                <a:solidFill>
                  <a:schemeClr val="tx1"/>
                </a:solidFill>
              </a:defRPr>
            </a:lvl1pPr>
          </a:lstStyle>
          <a:p>
            <a:pPr marL="228600" lvl="0" indent="-228600" rtl="0"/>
            <a:r>
              <a:rPr lang="es-ES"/>
              <a:t>Haga clic para EDITAR</a:t>
            </a:r>
          </a:p>
        </p:txBody>
      </p:sp>
      <p:sp>
        <p:nvSpPr>
          <p:cNvPr id="21" name="Marcador de contenido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4" name="Marcador de fecha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es-ES"/>
              <a:t>Martes, 2 de febrero de 20XX</a:t>
            </a:r>
            <a:endParaRPr lang="es-ES" dirty="0"/>
          </a:p>
        </p:txBody>
      </p:sp>
      <p:sp>
        <p:nvSpPr>
          <p:cNvPr id="5" name="Marcador de pie de página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es-ES"/>
              <a:t>Ejemplo de Texto de pie de página</a:t>
            </a:r>
          </a:p>
        </p:txBody>
      </p:sp>
      <p:sp>
        <p:nvSpPr>
          <p:cNvPr id="6" name="Marcador de número de diapositiva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Resumen">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p>
            <a:pPr rtl="0"/>
            <a:r>
              <a:rPr lang="es-ES"/>
              <a:t>Haga clic para modificar el estilo de título del patrón</a:t>
            </a:r>
          </a:p>
        </p:txBody>
      </p:sp>
      <p:sp>
        <p:nvSpPr>
          <p:cNvPr id="10" name="Marcador de posición de imagen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p>
            <a:pPr rtl="0"/>
            <a:r>
              <a:rPr lang="es-ES"/>
              <a:t>Haga clic en el icono para agregar una imagen</a:t>
            </a:r>
          </a:p>
        </p:txBody>
      </p:sp>
      <p:sp>
        <p:nvSpPr>
          <p:cNvPr id="7" name="Marcador de contenido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vl1pPr>
            <a:lvl2pPr>
              <a:buNone/>
              <a:defRPr sz="1900"/>
            </a:lvl2pPr>
            <a:lvl3pPr>
              <a:buNone/>
              <a:defRPr sz="1900"/>
            </a:lvl3pPr>
            <a:lvl4pPr>
              <a:buNone/>
              <a:defRPr sz="1900"/>
            </a:lvl4pPr>
            <a:lvl5pPr>
              <a:buNone/>
              <a:defRPr sz="1900"/>
            </a:lvl5pPr>
          </a:lstStyle>
          <a:p>
            <a:pPr lvl="0" rtl="0"/>
            <a:r>
              <a:rPr lang="es-ES"/>
              <a:t>Haga clic para modificar los estilos de texto del patrón</a:t>
            </a:r>
          </a:p>
        </p:txBody>
      </p:sp>
      <p:sp>
        <p:nvSpPr>
          <p:cNvPr id="2" name="Marcador de fech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s-ES"/>
              <a:t>Martes, 2 de febrero de 20XX</a:t>
            </a:r>
          </a:p>
        </p:txBody>
      </p:sp>
      <p:sp>
        <p:nvSpPr>
          <p:cNvPr id="3" name="Marcador de pie de pá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s-ES"/>
              <a:t>Ejemplo de Texto de pie de página</a:t>
            </a:r>
          </a:p>
        </p:txBody>
      </p:sp>
      <p:sp>
        <p:nvSpPr>
          <p:cNvPr id="4" name="Marcador de número de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
        <p:nvSpPr>
          <p:cNvPr id="8" name="Elipse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ierre">
    <p:spTree>
      <p:nvGrpSpPr>
        <p:cNvPr id="1" name=""/>
        <p:cNvGrpSpPr/>
        <p:nvPr/>
      </p:nvGrpSpPr>
      <p:grpSpPr>
        <a:xfrm>
          <a:off x="0" y="0"/>
          <a:ext cx="0" cy="0"/>
          <a:chOff x="0" y="0"/>
          <a:chExt cx="0" cy="0"/>
        </a:xfrm>
      </p:grpSpPr>
      <p:sp>
        <p:nvSpPr>
          <p:cNvPr id="28" name="Título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p>
            <a:pPr rtl="0"/>
            <a:r>
              <a:rPr lang="es-ES"/>
              <a:t>Haga clic para modificar el estilo de título del patrón</a:t>
            </a:r>
            <a:endParaRPr lang="es-ES" dirty="0"/>
          </a:p>
        </p:txBody>
      </p:sp>
      <p:sp>
        <p:nvSpPr>
          <p:cNvPr id="31" name="Subtítulo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vl1pPr>
          </a:lstStyle>
          <a:p>
            <a:pPr rtl="0"/>
            <a:r>
              <a:rPr lang="es-ES">
                <a:solidFill>
                  <a:schemeClr val="tx1">
                    <a:alpha val="60000"/>
                  </a:schemeClr>
                </a:solidFill>
              </a:rPr>
              <a:t>Haga clic para modificar el estilo de subtítulo del patrón</a:t>
            </a:r>
            <a:endParaRPr lang="es-ES" dirty="0">
              <a:solidFill>
                <a:schemeClr val="tx1">
                  <a:alpha val="60000"/>
                </a:schemeClr>
              </a:solidFill>
            </a:endParaRPr>
          </a:p>
        </p:txBody>
      </p:sp>
      <p:sp>
        <p:nvSpPr>
          <p:cNvPr id="40" name="Marcador de posición de imagen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p>
            <a:pPr rtl="0"/>
            <a:r>
              <a:rPr lang="es-ES"/>
              <a:t>Haga clic en el icono para agregar una imagen</a:t>
            </a:r>
            <a:endParaRPr lang="es-ES" dirty="0"/>
          </a:p>
        </p:txBody>
      </p:sp>
      <p:sp>
        <p:nvSpPr>
          <p:cNvPr id="42" name="Marcador de posición de imagen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p>
            <a:pPr rtl="0"/>
            <a:r>
              <a:rPr lang="es-ES"/>
              <a:t>Haga clic en el icono para agregar una imagen</a:t>
            </a:r>
          </a:p>
        </p:txBody>
      </p:sp>
      <p:grpSp>
        <p:nvGrpSpPr>
          <p:cNvPr id="43" name="Grupo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orma libre: Forma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a:solidFill>
                  <a:schemeClr val="tx1"/>
                </a:solidFill>
              </a:endParaRPr>
            </a:p>
          </p:txBody>
        </p:sp>
        <p:sp>
          <p:nvSpPr>
            <p:cNvPr id="45" name="Elipse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46" name="Forma libre: Forma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a:solidFill>
                  <a:schemeClr val="tx1"/>
                </a:solidFill>
              </a:endParaRPr>
            </a:p>
          </p:txBody>
        </p:sp>
      </p:grpSp>
      <p:grpSp>
        <p:nvGrpSpPr>
          <p:cNvPr id="15" name="Grupo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orma libre: Forma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21" name="Elipse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5" name="Marcador de fecha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p>
            <a:pPr rtl="0"/>
            <a:r>
              <a:rPr lang="es-ES"/>
              <a:t>Martes, 2 de febrero de 20XX</a:t>
            </a:r>
          </a:p>
        </p:txBody>
      </p:sp>
      <p:sp>
        <p:nvSpPr>
          <p:cNvPr id="6" name="Marcador de pie de página 5">
            <a:extLst>
              <a:ext uri="{FF2B5EF4-FFF2-40B4-BE49-F238E27FC236}">
                <a16:creationId xmlns:a16="http://schemas.microsoft.com/office/drawing/2014/main" id="{591C4440-6B8D-4A24-A807-8B1302A3DFAF}"/>
              </a:ext>
            </a:extLst>
          </p:cNvPr>
          <p:cNvSpPr>
            <a:spLocks noGrp="1"/>
          </p:cNvSpPr>
          <p:nvPr>
            <p:ph type="ftr" sz="quarter" idx="11"/>
          </p:nvPr>
        </p:nvSpPr>
        <p:spPr/>
        <p:txBody>
          <a:bodyPr rtlCol="0">
            <a:noAutofit/>
          </a:bodyPr>
          <a:lstStyle/>
          <a:p>
            <a:pPr rtl="0"/>
            <a:r>
              <a:rPr lang="es-ES"/>
              <a:t>Ejemplo de Texto de pie de página</a:t>
            </a:r>
          </a:p>
        </p:txBody>
      </p:sp>
      <p:sp>
        <p:nvSpPr>
          <p:cNvPr id="7" name="Marcador de número de diapositiva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
        <p:nvSpPr>
          <p:cNvPr id="17" name="Elipse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rtlCol="0" anchor="t" anchorCtr="0">
            <a:noAutofit/>
          </a:bodyPr>
          <a:lstStyle>
            <a:lvl1pPr algn="l">
              <a:lnSpc>
                <a:spcPct val="100000"/>
              </a:lnSpc>
              <a:defRPr sz="6400"/>
            </a:lvl1pPr>
          </a:lstStyle>
          <a:p>
            <a:pPr rtl="0"/>
            <a:r>
              <a:rPr lang="es-ES"/>
              <a:t>Haga clic para modificar el estilo de título del patrón</a:t>
            </a:r>
            <a:endParaRPr lang="es-ES" dirty="0"/>
          </a:p>
        </p:txBody>
      </p:sp>
      <p:sp>
        <p:nvSpPr>
          <p:cNvPr id="3" name="Subtítulo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rtlCol="0">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a:t>Haga clic para modificar el estilo de subtítulo del patrón</a:t>
            </a:r>
            <a:endParaRPr lang="es-ES" dirty="0"/>
          </a:p>
        </p:txBody>
      </p:sp>
      <p:sp>
        <p:nvSpPr>
          <p:cNvPr id="4" name="Marcador de fecha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es-ES"/>
              <a:t>Martes, 2 de febrero de 20XX</a:t>
            </a:r>
            <a:endParaRPr lang="es-ES" dirty="0"/>
          </a:p>
        </p:txBody>
      </p:sp>
      <p:sp>
        <p:nvSpPr>
          <p:cNvPr id="5" name="Marcador de pie de página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es-ES"/>
              <a:t>Ejemplo de Texto de pie de página</a:t>
            </a:r>
          </a:p>
        </p:txBody>
      </p:sp>
      <p:sp>
        <p:nvSpPr>
          <p:cNvPr id="6" name="Marcador de número de diapositiva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
        <p:nvSpPr>
          <p:cNvPr id="19" name="Forma libre: Forma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20" name="Elipse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25" name="Elipse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nvGrpSpPr>
          <p:cNvPr id="34" name="Grupo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orma libre: Forma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dirty="0"/>
            </a:p>
          </p:txBody>
        </p:sp>
        <p:sp>
          <p:nvSpPr>
            <p:cNvPr id="36" name="Forma libre: Forma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dirty="0">
                <a:solidFill>
                  <a:schemeClr val="tx1"/>
                </a:solidFill>
              </a:endParaRPr>
            </a:p>
          </p:txBody>
        </p:sp>
        <p:sp>
          <p:nvSpPr>
            <p:cNvPr id="37" name="Elipse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38" name="Elipse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2" name="Elipse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nvGrpSpPr>
          <p:cNvPr id="13" name="Grupo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orma libre: Forma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21" name="Elipse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2" name="Título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rtlCol="0">
            <a:noAutofit/>
          </a:bodyPr>
          <a:lstStyle>
            <a:lvl1pPr>
              <a:lnSpc>
                <a:spcPct val="100000"/>
              </a:lnSpc>
              <a:defRPr/>
            </a:lvl1pPr>
          </a:lstStyle>
          <a:p>
            <a:pPr rtl="0"/>
            <a:r>
              <a:rPr lang="es-ES"/>
              <a:t>Haga clic para modificar el estilo de título del patrón</a:t>
            </a:r>
            <a:endParaRPr lang="es-ES" dirty="0"/>
          </a:p>
        </p:txBody>
      </p:sp>
      <p:sp>
        <p:nvSpPr>
          <p:cNvPr id="3" name="Marcador de contenido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rtlCol="0">
            <a:noAutofit/>
          </a:body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s-ES" dirty="0"/>
          </a:p>
        </p:txBody>
      </p:sp>
      <p:sp>
        <p:nvSpPr>
          <p:cNvPr id="4" name="Marcador de contenido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rtlCol="0">
            <a:noAutofit/>
          </a:body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s-ES" dirty="0"/>
          </a:p>
        </p:txBody>
      </p:sp>
      <p:sp>
        <p:nvSpPr>
          <p:cNvPr id="5" name="Marcador de fecha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noAutofit/>
          </a:bodyPr>
          <a:lstStyle/>
          <a:p>
            <a:pPr rtl="0"/>
            <a:r>
              <a:rPr lang="es-ES"/>
              <a:t>Martes, 2 de febrero de 20XX</a:t>
            </a:r>
          </a:p>
        </p:txBody>
      </p:sp>
      <p:sp>
        <p:nvSpPr>
          <p:cNvPr id="6" name="Marcador de pie de página 5">
            <a:extLst>
              <a:ext uri="{FF2B5EF4-FFF2-40B4-BE49-F238E27FC236}">
                <a16:creationId xmlns:a16="http://schemas.microsoft.com/office/drawing/2014/main" id="{66E44EAA-B8A9-4428-A9DF-1174DA940990}"/>
              </a:ext>
            </a:extLst>
          </p:cNvPr>
          <p:cNvSpPr>
            <a:spLocks noGrp="1"/>
          </p:cNvSpPr>
          <p:nvPr>
            <p:ph type="ftr" sz="quarter" idx="11"/>
          </p:nvPr>
        </p:nvSpPr>
        <p:spPr/>
        <p:txBody>
          <a:bodyPr rtlCol="0">
            <a:noAutofit/>
          </a:bodyPr>
          <a:lstStyle/>
          <a:p>
            <a:pPr rtl="0"/>
            <a:r>
              <a:rPr lang="es-ES"/>
              <a:t>Ejemplo de Texto de pie de página</a:t>
            </a:r>
          </a:p>
        </p:txBody>
      </p:sp>
      <p:sp>
        <p:nvSpPr>
          <p:cNvPr id="7" name="Marcador de número de diapositiva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s-ES"/>
              <a:t>Martes, 2 de febrero de 20XX</a:t>
            </a:r>
          </a:p>
        </p:txBody>
      </p:sp>
      <p:sp>
        <p:nvSpPr>
          <p:cNvPr id="3" name="Marcador de pie de pá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s-ES"/>
              <a:t>Ejemplo de Texto de pie de página</a:t>
            </a:r>
          </a:p>
        </p:txBody>
      </p:sp>
      <p:sp>
        <p:nvSpPr>
          <p:cNvPr id="4" name="Marcador de número de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grpSp>
        <p:nvGrpSpPr>
          <p:cNvPr id="8" name="Grupo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orma libre: Forma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2" name="Elipse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2" name="Título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rtlCol="0" anchor="t">
            <a:noAutofit/>
          </a:bodyPr>
          <a:lstStyle>
            <a:lvl1pPr>
              <a:lnSpc>
                <a:spcPct val="100000"/>
              </a:lnSpc>
              <a:defRPr sz="3200"/>
            </a:lvl1pPr>
          </a:lstStyle>
          <a:p>
            <a:pPr rtl="0"/>
            <a:r>
              <a:rPr lang="es-ES"/>
              <a:t>Haga clic para modificar el estilo de título del patrón</a:t>
            </a:r>
            <a:endParaRPr lang="es-ES" dirty="0"/>
          </a:p>
        </p:txBody>
      </p:sp>
      <p:sp>
        <p:nvSpPr>
          <p:cNvPr id="3" name="Marcador de contenido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rtlCol="0">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s-ES" dirty="0"/>
          </a:p>
        </p:txBody>
      </p:sp>
      <p:sp>
        <p:nvSpPr>
          <p:cNvPr id="4" name="Marcador de texto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rtlCol="0">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a:t>Haga clic para modificar los estilos de texto del patrón</a:t>
            </a:r>
          </a:p>
        </p:txBody>
      </p:sp>
      <p:sp>
        <p:nvSpPr>
          <p:cNvPr id="5" name="Marcador de fecha 4">
            <a:extLst>
              <a:ext uri="{FF2B5EF4-FFF2-40B4-BE49-F238E27FC236}">
                <a16:creationId xmlns:a16="http://schemas.microsoft.com/office/drawing/2014/main" id="{EBD47AB1-6EB5-4E2C-B4A7-42DC643E9FF9}"/>
              </a:ext>
            </a:extLst>
          </p:cNvPr>
          <p:cNvSpPr>
            <a:spLocks noGrp="1"/>
          </p:cNvSpPr>
          <p:nvPr>
            <p:ph type="dt" sz="half" idx="10"/>
          </p:nvPr>
        </p:nvSpPr>
        <p:spPr/>
        <p:txBody>
          <a:bodyPr rtlCol="0">
            <a:noAutofit/>
          </a:bodyPr>
          <a:lstStyle/>
          <a:p>
            <a:pPr rtl="0"/>
            <a:r>
              <a:rPr lang="es-ES"/>
              <a:t>Martes, 2 de febrero de 20XX</a:t>
            </a:r>
          </a:p>
        </p:txBody>
      </p:sp>
      <p:sp>
        <p:nvSpPr>
          <p:cNvPr id="6" name="Marcador de pie de página 5">
            <a:extLst>
              <a:ext uri="{FF2B5EF4-FFF2-40B4-BE49-F238E27FC236}">
                <a16:creationId xmlns:a16="http://schemas.microsoft.com/office/drawing/2014/main" id="{5BA9D15F-B6ED-46E1-9840-0B625880EE4B}"/>
              </a:ext>
            </a:extLst>
          </p:cNvPr>
          <p:cNvSpPr>
            <a:spLocks noGrp="1"/>
          </p:cNvSpPr>
          <p:nvPr>
            <p:ph type="ftr" sz="quarter" idx="11"/>
          </p:nvPr>
        </p:nvSpPr>
        <p:spPr/>
        <p:txBody>
          <a:bodyPr rtlCol="0">
            <a:noAutofit/>
          </a:bodyPr>
          <a:lstStyle/>
          <a:p>
            <a:pPr rtl="0"/>
            <a:r>
              <a:rPr lang="es-ES"/>
              <a:t>Ejemplo de Texto de pie de página</a:t>
            </a:r>
          </a:p>
        </p:txBody>
      </p:sp>
      <p:sp>
        <p:nvSpPr>
          <p:cNvPr id="7" name="Marcador de número de diapositiva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es-ES"/>
              <a:t>Haga clic para agregar un título</a:t>
            </a:r>
          </a:p>
        </p:txBody>
      </p:sp>
      <p:sp>
        <p:nvSpPr>
          <p:cNvPr id="7" name="Marcador de contenido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es-ES" sz="1600"/>
              <a:t>Haga clic para agregar texto</a:t>
            </a:r>
          </a:p>
        </p:txBody>
      </p:sp>
      <p:sp>
        <p:nvSpPr>
          <p:cNvPr id="17" name="Marcador de posición de imagen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es-ES"/>
              <a:t>Haga clic en el icono para agregar una imagen</a:t>
            </a:r>
          </a:p>
        </p:txBody>
      </p:sp>
      <p:sp>
        <p:nvSpPr>
          <p:cNvPr id="22" name="Marcador de posición de imagen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es-ES"/>
              <a:t>Haga clic en el icono para agregar una imagen</a:t>
            </a:r>
          </a:p>
        </p:txBody>
      </p:sp>
      <p:sp>
        <p:nvSpPr>
          <p:cNvPr id="25" name="Marcador de posición de imagen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es-ES"/>
              <a:t>Haga clic en el icono para agregar una imagen</a:t>
            </a:r>
          </a:p>
        </p:txBody>
      </p:sp>
      <p:sp>
        <p:nvSpPr>
          <p:cNvPr id="2" name="Marcador de fech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s-ES"/>
              <a:t>Martes, 2 de febrero de 20XX</a:t>
            </a:r>
          </a:p>
        </p:txBody>
      </p:sp>
      <p:sp>
        <p:nvSpPr>
          <p:cNvPr id="3" name="Marcador de pie de pá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s-ES"/>
              <a:t>Ejemplo de Texto de pie de página</a:t>
            </a:r>
          </a:p>
        </p:txBody>
      </p:sp>
      <p:sp>
        <p:nvSpPr>
          <p:cNvPr id="4" name="Marcador de número de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
        <p:nvSpPr>
          <p:cNvPr id="6" name="Elipse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nvGrpSpPr>
          <p:cNvPr id="10" name="Grupo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orma libre: Forma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2" name="Elipse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ción">
    <p:spTree>
      <p:nvGrpSpPr>
        <p:cNvPr id="1" name=""/>
        <p:cNvGrpSpPr/>
        <p:nvPr/>
      </p:nvGrpSpPr>
      <p:grpSpPr>
        <a:xfrm>
          <a:off x="0" y="0"/>
          <a:ext cx="0" cy="0"/>
          <a:chOff x="0" y="0"/>
          <a:chExt cx="0" cy="0"/>
        </a:xfrm>
      </p:grpSpPr>
      <p:sp>
        <p:nvSpPr>
          <p:cNvPr id="9" name="Título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es-ES"/>
              <a:t>Haga clic para modificar el estilo de título del patrón</a:t>
            </a:r>
            <a:endParaRPr lang="es-ES" dirty="0"/>
          </a:p>
        </p:txBody>
      </p:sp>
      <p:sp>
        <p:nvSpPr>
          <p:cNvPr id="12" name="Marcador de posición de imagen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es-ES"/>
              <a:t>Haga clic en el icono para agregar una imagen</a:t>
            </a:r>
          </a:p>
        </p:txBody>
      </p:sp>
      <p:sp>
        <p:nvSpPr>
          <p:cNvPr id="18" name="Marcador de posición de imagen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es-ES"/>
              <a:t>Haga clic en el icono para agregar una imagen</a:t>
            </a:r>
          </a:p>
        </p:txBody>
      </p:sp>
      <p:sp>
        <p:nvSpPr>
          <p:cNvPr id="19" name="Marcador de posición de imagen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es-ES"/>
              <a:t>Haga clic en el icono para agregar una imagen</a:t>
            </a:r>
          </a:p>
        </p:txBody>
      </p:sp>
      <p:sp>
        <p:nvSpPr>
          <p:cNvPr id="20" name="Marcador de posición de imagen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es-ES"/>
              <a:t>Haga clic en el icono para agregar una imagen</a:t>
            </a:r>
          </a:p>
        </p:txBody>
      </p:sp>
      <p:sp>
        <p:nvSpPr>
          <p:cNvPr id="2" name="Marcador de fech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s-ES"/>
              <a:t>Martes, 2 de febrero de 20XX</a:t>
            </a:r>
          </a:p>
        </p:txBody>
      </p:sp>
      <p:sp>
        <p:nvSpPr>
          <p:cNvPr id="3" name="Marcador de pie de pá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s-ES"/>
              <a:t>Ejemplo de Texto de pie de página</a:t>
            </a:r>
          </a:p>
        </p:txBody>
      </p:sp>
      <p:sp>
        <p:nvSpPr>
          <p:cNvPr id="4" name="Marcador de número de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
        <p:nvSpPr>
          <p:cNvPr id="11" name="Marcador de contenido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es-ES"/>
              <a:t>Haga clic para modificar los estilos de texto del patrón</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alto de sección">
    <p:bg>
      <p:bgRef idx="1001">
        <a:schemeClr val="bg1"/>
      </p:bgRef>
    </p:bg>
    <p:spTree>
      <p:nvGrpSpPr>
        <p:cNvPr id="1" name=""/>
        <p:cNvGrpSpPr/>
        <p:nvPr/>
      </p:nvGrpSpPr>
      <p:grpSpPr>
        <a:xfrm>
          <a:off x="0" y="0"/>
          <a:ext cx="0" cy="0"/>
          <a:chOff x="0" y="0"/>
          <a:chExt cx="0" cy="0"/>
        </a:xfrm>
      </p:grpSpPr>
      <p:sp>
        <p:nvSpPr>
          <p:cNvPr id="8" name="Marcador de posición de imagen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p>
            <a:pPr rtl="0"/>
            <a:r>
              <a:rPr lang="es-ES"/>
              <a:t>Haga clic en el icono para agregar una imagen</a:t>
            </a:r>
          </a:p>
        </p:txBody>
      </p:sp>
      <p:sp>
        <p:nvSpPr>
          <p:cNvPr id="4" name="Marcador de fecha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p>
            <a:pPr rtl="0"/>
            <a:r>
              <a:rPr lang="es-ES"/>
              <a:t>Martes, 2 de febrero de 20XX</a:t>
            </a:r>
          </a:p>
        </p:txBody>
      </p:sp>
      <p:sp>
        <p:nvSpPr>
          <p:cNvPr id="5" name="Marcador de pie de página 4">
            <a:extLst>
              <a:ext uri="{FF2B5EF4-FFF2-40B4-BE49-F238E27FC236}">
                <a16:creationId xmlns:a16="http://schemas.microsoft.com/office/drawing/2014/main" id="{39E10702-2ACF-4768-9E91-8CB87B89594D}"/>
              </a:ext>
            </a:extLst>
          </p:cNvPr>
          <p:cNvSpPr>
            <a:spLocks noGrp="1"/>
          </p:cNvSpPr>
          <p:nvPr>
            <p:ph type="ftr" sz="quarter" idx="11"/>
          </p:nvPr>
        </p:nvSpPr>
        <p:spPr/>
        <p:txBody>
          <a:bodyPr rtlCol="0"/>
          <a:lstStyle/>
          <a:p>
            <a:pPr rtl="0"/>
            <a:r>
              <a:rPr lang="es-ES"/>
              <a:t>Ejemplo de Texto de pie de página</a:t>
            </a:r>
          </a:p>
        </p:txBody>
      </p:sp>
      <p:sp>
        <p:nvSpPr>
          <p:cNvPr id="6" name="Marcador de número de diapositiva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rtlCol="0"/>
          <a:lstStyle/>
          <a:p>
            <a:pPr rtl="0"/>
            <a:fld id="{DBA1B0FB-D917-4C8C-928F-313BD683BF39}" type="slidenum">
              <a:rPr lang="es-ES" smtClean="0"/>
              <a:t>‹Nº›</a:t>
            </a:fld>
            <a:endParaRPr lang="es-ES"/>
          </a:p>
        </p:txBody>
      </p:sp>
      <p:sp>
        <p:nvSpPr>
          <p:cNvPr id="13" name="Rectángulo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4" name="Rectángulo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5" name="Título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vl1pPr>
          </a:lstStyle>
          <a:p>
            <a:pPr rtl="0"/>
            <a:r>
              <a:rPr lang="es-ES"/>
              <a:t>Haga clic para modificar el estilo de título del patrón</a:t>
            </a:r>
            <a:endParaRPr lang="es-ES" dirty="0"/>
          </a:p>
        </p:txBody>
      </p:sp>
      <p:sp>
        <p:nvSpPr>
          <p:cNvPr id="16" name="Subtítulo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vl1pPr>
          </a:lstStyle>
          <a:p>
            <a:pPr rtl="0"/>
            <a:r>
              <a:rPr lang="es-ES">
                <a:solidFill>
                  <a:schemeClr val="tx1">
                    <a:alpha val="60000"/>
                  </a:schemeClr>
                </a:solidFill>
              </a:rPr>
              <a:t>Haga clic para modificar el estilo de subtítulo del patrón</a:t>
            </a:r>
            <a:endParaRPr lang="es-E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alto de sección">
    <p:bg>
      <p:bgRef idx="1001">
        <a:schemeClr val="bg1"/>
      </p:bgRef>
    </p:bg>
    <p:spTree>
      <p:nvGrpSpPr>
        <p:cNvPr id="1" name=""/>
        <p:cNvGrpSpPr/>
        <p:nvPr/>
      </p:nvGrpSpPr>
      <p:grpSpPr>
        <a:xfrm>
          <a:off x="0" y="0"/>
          <a:ext cx="0" cy="0"/>
          <a:chOff x="0" y="0"/>
          <a:chExt cx="0" cy="0"/>
        </a:xfrm>
      </p:grpSpPr>
      <p:sp>
        <p:nvSpPr>
          <p:cNvPr id="8" name="Marcador de posición de imagen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p>
            <a:pPr rtl="0"/>
            <a:r>
              <a:rPr lang="es-ES"/>
              <a:t>Haga clic en el icono para agregar una imagen</a:t>
            </a:r>
          </a:p>
        </p:txBody>
      </p:sp>
      <p:sp>
        <p:nvSpPr>
          <p:cNvPr id="16" name="Subtítulo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vl1pPr>
          </a:lstStyle>
          <a:p>
            <a:pPr rtl="0"/>
            <a:r>
              <a:rPr lang="es-ES">
                <a:solidFill>
                  <a:schemeClr val="tx1">
                    <a:alpha val="60000"/>
                  </a:schemeClr>
                </a:solidFill>
              </a:rPr>
              <a:t>Haga clic para modificar el estilo de subtítulo del patrón</a:t>
            </a:r>
            <a:endParaRPr lang="es-ES" dirty="0">
              <a:solidFill>
                <a:schemeClr val="tx1">
                  <a:alpha val="60000"/>
                </a:schemeClr>
              </a:solidFill>
            </a:endParaRPr>
          </a:p>
        </p:txBody>
      </p:sp>
      <p:sp>
        <p:nvSpPr>
          <p:cNvPr id="15" name="Título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vl1pPr>
          </a:lstStyle>
          <a:p>
            <a:pPr rtl="0"/>
            <a:r>
              <a:rPr lang="es-ES"/>
              <a:t>Haga clic para modificar el estilo de título del patrón</a:t>
            </a:r>
            <a:endParaRPr lang="es-E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Escala de tiempo de tabla y gráfico">
    <p:spTree>
      <p:nvGrpSpPr>
        <p:cNvPr id="1" name=""/>
        <p:cNvGrpSpPr/>
        <p:nvPr/>
      </p:nvGrpSpPr>
      <p:grpSpPr>
        <a:xfrm>
          <a:off x="0" y="0"/>
          <a:ext cx="0" cy="0"/>
          <a:chOff x="0" y="0"/>
          <a:chExt cx="0" cy="0"/>
        </a:xfrm>
      </p:grpSpPr>
      <p:grpSp>
        <p:nvGrpSpPr>
          <p:cNvPr id="12" name="Grupo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orma libre: Forma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dirty="0">
                <a:solidFill>
                  <a:schemeClr val="tx1"/>
                </a:solidFill>
              </a:endParaRPr>
            </a:p>
          </p:txBody>
        </p:sp>
        <p:sp>
          <p:nvSpPr>
            <p:cNvPr id="14" name="Elipse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5" name="Elipse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6" name="Forma libre: Forma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dirty="0">
                <a:solidFill>
                  <a:schemeClr val="tx1"/>
                </a:solidFill>
              </a:endParaRPr>
            </a:p>
          </p:txBody>
        </p:sp>
      </p:grpSp>
      <p:sp>
        <p:nvSpPr>
          <p:cNvPr id="2" name="Título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s-ES" dirty="0"/>
            </a:lvl1pPr>
          </a:lstStyle>
          <a:p>
            <a:pPr lvl="0" rtl="0">
              <a:lnSpc>
                <a:spcPct val="100000"/>
              </a:lnSpc>
            </a:pPr>
            <a:r>
              <a:rPr lang="es-ES"/>
              <a:t>Haga clic para modificar el estilo de título del patrón</a:t>
            </a:r>
          </a:p>
        </p:txBody>
      </p:sp>
      <p:sp>
        <p:nvSpPr>
          <p:cNvPr id="3" name="Marcador de contenido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rtlCol="0">
            <a:noAutofit/>
          </a:body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s-ES" dirty="0"/>
          </a:p>
        </p:txBody>
      </p:sp>
      <p:sp>
        <p:nvSpPr>
          <p:cNvPr id="4" name="Marcador de fecha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noAutofit/>
          </a:bodyPr>
          <a:lstStyle/>
          <a:p>
            <a:pPr rtl="0"/>
            <a:r>
              <a:rPr lang="es-ES"/>
              <a:t>Martes, 2 de febrero de 20XX</a:t>
            </a:r>
          </a:p>
        </p:txBody>
      </p:sp>
      <p:sp>
        <p:nvSpPr>
          <p:cNvPr id="5" name="Marcador de pie de página 4">
            <a:extLst>
              <a:ext uri="{FF2B5EF4-FFF2-40B4-BE49-F238E27FC236}">
                <a16:creationId xmlns:a16="http://schemas.microsoft.com/office/drawing/2014/main" id="{4CA69B66-1C18-44A2-93F7-97DED26F24AB}"/>
              </a:ext>
            </a:extLst>
          </p:cNvPr>
          <p:cNvSpPr>
            <a:spLocks noGrp="1"/>
          </p:cNvSpPr>
          <p:nvPr>
            <p:ph type="ftr" sz="quarter" idx="11"/>
          </p:nvPr>
        </p:nvSpPr>
        <p:spPr/>
        <p:txBody>
          <a:bodyPr rtlCol="0">
            <a:noAutofit/>
          </a:bodyPr>
          <a:lstStyle/>
          <a:p>
            <a:pPr rtl="0"/>
            <a:r>
              <a:rPr lang="es-ES"/>
              <a:t>Ejemplo de Texto de pie de página</a:t>
            </a:r>
          </a:p>
        </p:txBody>
      </p:sp>
      <p:sp>
        <p:nvSpPr>
          <p:cNvPr id="6" name="Marcador de número de diapositiva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ita">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vl1pPr>
          </a:lstStyle>
          <a:p>
            <a:pPr rtl="0"/>
            <a:r>
              <a:rPr lang="es-ES"/>
              <a:t>Haga clic para modificar el estilo de título del patrón</a:t>
            </a:r>
            <a:endParaRPr lang="es-ES" dirty="0"/>
          </a:p>
        </p:txBody>
      </p:sp>
      <p:grpSp>
        <p:nvGrpSpPr>
          <p:cNvPr id="8" name="Grupo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orma libre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0" name="Forma libre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1" name="Forma libre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12" name="Elipse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7" name="Marcador de contenido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vl1pPr>
            <a:lvl2pPr>
              <a:defRPr sz="2000"/>
            </a:lvl2pPr>
            <a:lvl3pPr>
              <a:defRPr sz="2000"/>
            </a:lvl3pPr>
            <a:lvl4pPr>
              <a:defRPr sz="2000"/>
            </a:lvl4pPr>
            <a:lvl5pPr>
              <a:defRPr sz="2000"/>
            </a:lvl5pPr>
          </a:lstStyle>
          <a:p>
            <a:pPr lvl="0" rtl="0"/>
            <a:r>
              <a:rPr lang="es-ES"/>
              <a:t>Haga clic para modificar los estilos de texto del patrón</a:t>
            </a:r>
          </a:p>
        </p:txBody>
      </p:sp>
      <p:sp>
        <p:nvSpPr>
          <p:cNvPr id="15" name="Marcador de posición de imagen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p>
            <a:pPr rtl="0"/>
            <a:r>
              <a:rPr lang="es-ES"/>
              <a:t>Haga clic en el icono para agregar una imagen</a:t>
            </a:r>
          </a:p>
        </p:txBody>
      </p:sp>
      <p:sp>
        <p:nvSpPr>
          <p:cNvPr id="2" name="Marcador de fech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s-ES"/>
              <a:t>Martes, 2 de febrero de 20XX</a:t>
            </a:r>
          </a:p>
        </p:txBody>
      </p:sp>
      <p:sp>
        <p:nvSpPr>
          <p:cNvPr id="3" name="Marcador de pie de pá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s-ES"/>
              <a:t>Ejemplo de Texto de pie de página</a:t>
            </a:r>
          </a:p>
        </p:txBody>
      </p:sp>
      <p:sp>
        <p:nvSpPr>
          <p:cNvPr id="4" name="Marcador de número de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Equipo">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a:p>
        </p:txBody>
      </p:sp>
      <p:sp>
        <p:nvSpPr>
          <p:cNvPr id="34" name="Elipse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40" name="Título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p>
            <a:pPr rtl="0"/>
            <a:r>
              <a:rPr lang="es-ES"/>
              <a:t>Equipo</a:t>
            </a:r>
          </a:p>
        </p:txBody>
      </p:sp>
      <p:grpSp>
        <p:nvGrpSpPr>
          <p:cNvPr id="51" name="Grupo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orma libre: Forma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a:p>
          </p:txBody>
        </p:sp>
        <p:sp>
          <p:nvSpPr>
            <p:cNvPr id="53" name="Forma libre: Forma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a:solidFill>
                  <a:schemeClr val="tx1"/>
                </a:solidFill>
              </a:endParaRPr>
            </a:p>
          </p:txBody>
        </p:sp>
        <p:sp>
          <p:nvSpPr>
            <p:cNvPr id="54" name="Elipse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55" name="Elipse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56" name="Marcador de posición de imagen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p>
            <a:pPr rtl="0"/>
            <a:r>
              <a:rPr lang="es-ES"/>
              <a:t>Haga clic en el icono para agregar una imagen</a:t>
            </a:r>
          </a:p>
        </p:txBody>
      </p:sp>
      <p:sp>
        <p:nvSpPr>
          <p:cNvPr id="57" name="Marcador de posición de imagen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p>
            <a:pPr rtl="0"/>
            <a:r>
              <a:rPr lang="es-ES"/>
              <a:t>Haga clic en el icono para agregar una imagen</a:t>
            </a:r>
          </a:p>
        </p:txBody>
      </p:sp>
      <p:sp>
        <p:nvSpPr>
          <p:cNvPr id="58" name="Marcador de posición de imagen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p>
            <a:pPr rtl="0"/>
            <a:r>
              <a:rPr lang="es-ES"/>
              <a:t>Haga clic en el icono para agregar una imagen</a:t>
            </a:r>
            <a:endParaRPr lang="es-ES" dirty="0"/>
          </a:p>
        </p:txBody>
      </p:sp>
      <p:sp>
        <p:nvSpPr>
          <p:cNvPr id="59" name="Marcador de posición de imagen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p>
            <a:pPr rtl="0"/>
            <a:r>
              <a:rPr lang="es-ES"/>
              <a:t>Haga clic en el icono para agregar una imagen</a:t>
            </a:r>
          </a:p>
        </p:txBody>
      </p:sp>
      <p:sp>
        <p:nvSpPr>
          <p:cNvPr id="63" name="Marcador de texto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vl1pPr>
          </a:lstStyle>
          <a:p>
            <a:pPr lvl="0" rtl="0"/>
            <a:r>
              <a:rPr lang="es-ES"/>
              <a:t>Nombre</a:t>
            </a:r>
          </a:p>
        </p:txBody>
      </p:sp>
      <p:sp>
        <p:nvSpPr>
          <p:cNvPr id="61" name="Marcador de texto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vl1pPr>
          </a:lstStyle>
          <a:p>
            <a:pPr lvl="0" rtl="0"/>
            <a:r>
              <a:rPr lang="es-ES"/>
              <a:t>Título</a:t>
            </a:r>
          </a:p>
        </p:txBody>
      </p:sp>
      <p:sp>
        <p:nvSpPr>
          <p:cNvPr id="65" name="Marcador de texto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vl1pPr>
          </a:lstStyle>
          <a:p>
            <a:pPr lvl="0" rtl="0"/>
            <a:r>
              <a:rPr lang="es-ES"/>
              <a:t>Nombre</a:t>
            </a:r>
          </a:p>
        </p:txBody>
      </p:sp>
      <p:sp>
        <p:nvSpPr>
          <p:cNvPr id="64" name="Marcador de texto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vl1pPr>
          </a:lstStyle>
          <a:p>
            <a:pPr lvl="0" rtl="0"/>
            <a:r>
              <a:rPr lang="es-ES"/>
              <a:t>Título</a:t>
            </a:r>
          </a:p>
        </p:txBody>
      </p:sp>
      <p:sp>
        <p:nvSpPr>
          <p:cNvPr id="67" name="Marcador de texto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vl1pPr>
          </a:lstStyle>
          <a:p>
            <a:pPr lvl="0" rtl="0"/>
            <a:r>
              <a:rPr lang="es-ES"/>
              <a:t>Nombre</a:t>
            </a:r>
          </a:p>
        </p:txBody>
      </p:sp>
      <p:sp>
        <p:nvSpPr>
          <p:cNvPr id="66" name="Marcador de texto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vl1pPr>
          </a:lstStyle>
          <a:p>
            <a:pPr lvl="0" rtl="0"/>
            <a:r>
              <a:rPr lang="es-ES"/>
              <a:t>Título</a:t>
            </a:r>
          </a:p>
        </p:txBody>
      </p:sp>
      <p:sp>
        <p:nvSpPr>
          <p:cNvPr id="69" name="Marcador de texto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vl1pPr>
          </a:lstStyle>
          <a:p>
            <a:pPr lvl="0" rtl="0"/>
            <a:r>
              <a:rPr lang="es-ES"/>
              <a:t>Nombre</a:t>
            </a:r>
          </a:p>
        </p:txBody>
      </p:sp>
      <p:sp>
        <p:nvSpPr>
          <p:cNvPr id="68" name="Marcador de texto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vl1pPr>
          </a:lstStyle>
          <a:p>
            <a:pPr lvl="0" rtl="0"/>
            <a:r>
              <a:rPr lang="es-ES"/>
              <a:t>Título</a:t>
            </a:r>
          </a:p>
        </p:txBody>
      </p:sp>
      <p:sp>
        <p:nvSpPr>
          <p:cNvPr id="4" name="Marcador de fecha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p>
            <a:pPr rtl="0"/>
            <a:r>
              <a:rPr lang="es-ES"/>
              <a:t>Martes, 2 de febrero de 20XX</a:t>
            </a:r>
            <a:endParaRPr lang="es-ES" dirty="0"/>
          </a:p>
        </p:txBody>
      </p:sp>
      <p:sp>
        <p:nvSpPr>
          <p:cNvPr id="5" name="Marcador de pie de página 4">
            <a:extLst>
              <a:ext uri="{FF2B5EF4-FFF2-40B4-BE49-F238E27FC236}">
                <a16:creationId xmlns:a16="http://schemas.microsoft.com/office/drawing/2014/main" id="{AFEF84F1-99FE-4F0B-9E76-F581C2C1B6D9}"/>
              </a:ext>
            </a:extLst>
          </p:cNvPr>
          <p:cNvSpPr>
            <a:spLocks noGrp="1"/>
          </p:cNvSpPr>
          <p:nvPr>
            <p:ph type="ftr" sz="quarter" idx="11"/>
          </p:nvPr>
        </p:nvSpPr>
        <p:spPr/>
        <p:txBody>
          <a:bodyPr rtlCol="0">
            <a:noAutofit/>
          </a:bodyPr>
          <a:lstStyle/>
          <a:p>
            <a:pPr rtl="0"/>
            <a:r>
              <a:rPr lang="es-ES"/>
              <a:t>Ejemplo de Texto de pie de página</a:t>
            </a:r>
          </a:p>
        </p:txBody>
      </p:sp>
      <p:sp>
        <p:nvSpPr>
          <p:cNvPr id="6" name="Marcador de número de diapositiva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ido y columna 2 (diapositiva de comparación)">
    <p:spTree>
      <p:nvGrpSpPr>
        <p:cNvPr id="1" name=""/>
        <p:cNvGrpSpPr/>
        <p:nvPr/>
      </p:nvGrpSpPr>
      <p:grpSpPr>
        <a:xfrm>
          <a:off x="0" y="0"/>
          <a:ext cx="0" cy="0"/>
          <a:chOff x="0" y="0"/>
          <a:chExt cx="0" cy="0"/>
        </a:xfrm>
      </p:grpSpPr>
      <p:sp>
        <p:nvSpPr>
          <p:cNvPr id="12" name="Elipse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1" name="Rectángulo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a:p>
        </p:txBody>
      </p:sp>
      <p:sp>
        <p:nvSpPr>
          <p:cNvPr id="2" name="Título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s-ES" sz="4800" dirty="0"/>
            </a:lvl1pPr>
          </a:lstStyle>
          <a:p>
            <a:pPr lvl="0" rtl="0">
              <a:lnSpc>
                <a:spcPct val="100000"/>
              </a:lnSpc>
            </a:pPr>
            <a:r>
              <a:rPr lang="es-ES"/>
              <a:t>Haga clic para modificar el estilo de título del patrón</a:t>
            </a:r>
          </a:p>
        </p:txBody>
      </p:sp>
      <p:sp>
        <p:nvSpPr>
          <p:cNvPr id="3" name="Marcador de texto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rtlCol="0"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a:t>Haga clic para modificar los estilos de texto del patrón</a:t>
            </a:r>
          </a:p>
        </p:txBody>
      </p:sp>
      <p:sp>
        <p:nvSpPr>
          <p:cNvPr id="4" name="Marcador de contenido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5" name="Marcador de texto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s-ES" sz="1400" b="0" cap="all" spc="200" baseline="0" dirty="0">
                <a:solidFill>
                  <a:schemeClr val="tx1"/>
                </a:solidFill>
              </a:defRPr>
            </a:lvl1pPr>
          </a:lstStyle>
          <a:p>
            <a:pPr marL="228600" lvl="0" indent="-228600" rtl="0"/>
            <a:r>
              <a:rPr lang="es-ES"/>
              <a:t>Haga clic para modificar los estilos de texto del patrón</a:t>
            </a:r>
          </a:p>
        </p:txBody>
      </p:sp>
      <p:sp>
        <p:nvSpPr>
          <p:cNvPr id="6" name="Marcador de contenido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7" name="Marcador de fecha 6">
            <a:extLst>
              <a:ext uri="{FF2B5EF4-FFF2-40B4-BE49-F238E27FC236}">
                <a16:creationId xmlns:a16="http://schemas.microsoft.com/office/drawing/2014/main" id="{DDCDCD5B-3F26-4AFA-8BD4-E5D8DD2AF494}"/>
              </a:ext>
            </a:extLst>
          </p:cNvPr>
          <p:cNvSpPr>
            <a:spLocks noGrp="1"/>
          </p:cNvSpPr>
          <p:nvPr>
            <p:ph type="dt" sz="half" idx="10"/>
          </p:nvPr>
        </p:nvSpPr>
        <p:spPr/>
        <p:txBody>
          <a:bodyPr rtlCol="0">
            <a:noAutofit/>
          </a:bodyPr>
          <a:lstStyle/>
          <a:p>
            <a:pPr rtl="0"/>
            <a:r>
              <a:rPr lang="es-ES"/>
              <a:t>Martes, 2 de febrero de 20XX</a:t>
            </a:r>
          </a:p>
        </p:txBody>
      </p:sp>
      <p:sp>
        <p:nvSpPr>
          <p:cNvPr id="8" name="Marcador de pie de página 7">
            <a:extLst>
              <a:ext uri="{FF2B5EF4-FFF2-40B4-BE49-F238E27FC236}">
                <a16:creationId xmlns:a16="http://schemas.microsoft.com/office/drawing/2014/main" id="{3D10D1EE-83A0-4FB5-9B25-8A73DE891A87}"/>
              </a:ext>
            </a:extLst>
          </p:cNvPr>
          <p:cNvSpPr>
            <a:spLocks noGrp="1"/>
          </p:cNvSpPr>
          <p:nvPr>
            <p:ph type="ftr" sz="quarter" idx="11"/>
          </p:nvPr>
        </p:nvSpPr>
        <p:spPr/>
        <p:txBody>
          <a:bodyPr rtlCol="0">
            <a:noAutofit/>
          </a:bodyPr>
          <a:lstStyle/>
          <a:p>
            <a:pPr rtl="0"/>
            <a:r>
              <a:rPr lang="es-ES"/>
              <a:t>Ejemplo de Texto de pie de página</a:t>
            </a:r>
          </a:p>
        </p:txBody>
      </p:sp>
      <p:sp>
        <p:nvSpPr>
          <p:cNvPr id="9" name="Marcador de número de diapositiva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rtl="0">
              <a:lnSpc>
                <a:spcPct val="100000"/>
              </a:lnSpc>
            </a:pPr>
            <a:r>
              <a:rPr lang="es-ES"/>
              <a:t>Haga clic para modificar el estilo de título del patrón</a:t>
            </a:r>
            <a:endParaRPr lang="es-ES" dirty="0"/>
          </a:p>
        </p:txBody>
      </p:sp>
      <p:sp>
        <p:nvSpPr>
          <p:cNvPr id="3" name="Marcador de texto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4" name="Marcador de fecha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es-ES"/>
              <a:t>Martes, 2 de febrero de 20XX</a:t>
            </a:r>
            <a:endParaRPr lang="es-ES" dirty="0"/>
          </a:p>
        </p:txBody>
      </p:sp>
      <p:sp>
        <p:nvSpPr>
          <p:cNvPr id="5" name="Marcador de pie de página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es-ES"/>
              <a:t>Ejemplo de Texto de pie de página</a:t>
            </a:r>
            <a:endParaRPr lang="es-ES" dirty="0"/>
          </a:p>
        </p:txBody>
      </p:sp>
      <p:sp>
        <p:nvSpPr>
          <p:cNvPr id="6" name="Marcador de número de diapositiva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pPr rtl="0"/>
            <a:fld id="{DBA1B0FB-D917-4C8C-928F-313BD683BF39}" type="slidenum">
              <a:rPr lang="es-ES" smtClean="0"/>
              <a:pPr rtl="0"/>
              <a:t>‹Nº›</a:t>
            </a:fld>
            <a:endParaRPr lang="es-E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s-E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6E938C-9D94-4B05-979A-D39FFC457291}"/>
              </a:ext>
            </a:extLst>
          </p:cNvPr>
          <p:cNvSpPr>
            <a:spLocks noGrp="1"/>
          </p:cNvSpPr>
          <p:nvPr>
            <p:ph type="ctrTitle"/>
          </p:nvPr>
        </p:nvSpPr>
        <p:spPr>
          <a:xfrm>
            <a:off x="7999413" y="1683027"/>
            <a:ext cx="3565524" cy="799266"/>
          </a:xfrm>
        </p:spPr>
        <p:txBody>
          <a:bodyPr rtlCol="0" anchor="b" anchorCtr="0">
            <a:normAutofit/>
          </a:bodyPr>
          <a:lstStyle/>
          <a:p>
            <a:pPr algn="ctr" rtl="0"/>
            <a:r>
              <a:rPr lang="es-ES" dirty="0"/>
              <a:t>DBSCAN</a:t>
            </a:r>
          </a:p>
        </p:txBody>
      </p:sp>
      <p:pic>
        <p:nvPicPr>
          <p:cNvPr id="14" name="Marcador de posición de imagen 13" descr="Fondo digital de puntos de datos">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ítulo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5126038"/>
            <a:ext cx="3565524" cy="439876"/>
          </a:xfrm>
        </p:spPr>
        <p:txBody>
          <a:bodyPr rtlCol="0">
            <a:normAutofit/>
          </a:bodyPr>
          <a:lstStyle/>
          <a:p>
            <a:pPr algn="r" rtl="0"/>
            <a:r>
              <a:rPr lang="es-ES" dirty="0"/>
              <a:t>Lorena Lugo</a:t>
            </a:r>
          </a:p>
        </p:txBody>
      </p:sp>
      <p:sp>
        <p:nvSpPr>
          <p:cNvPr id="5" name="Título 1">
            <a:extLst>
              <a:ext uri="{FF2B5EF4-FFF2-40B4-BE49-F238E27FC236}">
                <a16:creationId xmlns:a16="http://schemas.microsoft.com/office/drawing/2014/main" id="{3F3248D1-ED21-416D-B2CB-0E6E6716C104}"/>
              </a:ext>
            </a:extLst>
          </p:cNvPr>
          <p:cNvSpPr txBox="1">
            <a:spLocks/>
          </p:cNvSpPr>
          <p:nvPr/>
        </p:nvSpPr>
        <p:spPr>
          <a:xfrm>
            <a:off x="7893395" y="2518704"/>
            <a:ext cx="4060065" cy="2318339"/>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lang="es-ES" sz="4800" kern="1200" dirty="0">
                <a:solidFill>
                  <a:schemeClr val="tx1"/>
                </a:solidFill>
                <a:latin typeface="+mj-lt"/>
                <a:ea typeface="+mj-ea"/>
                <a:cs typeface="+mj-cs"/>
              </a:defRPr>
            </a:lvl1pPr>
          </a:lstStyle>
          <a:p>
            <a:pPr>
              <a:lnSpc>
                <a:spcPct val="120000"/>
              </a:lnSpc>
            </a:pPr>
            <a:endParaRPr lang="es-CO" dirty="0"/>
          </a:p>
          <a:p>
            <a:pPr algn="ctr">
              <a:lnSpc>
                <a:spcPct val="120000"/>
              </a:lnSpc>
            </a:pPr>
            <a:r>
              <a:rPr lang="es-CO" sz="3600" dirty="0"/>
              <a:t>Algoritmo de tipo No Supervisado</a:t>
            </a:r>
          </a:p>
          <a:p>
            <a:pPr>
              <a:lnSpc>
                <a:spcPct val="120000"/>
              </a:lnSpc>
            </a:pPr>
            <a:endParaRPr lang="es-CO" dirty="0"/>
          </a:p>
        </p:txBody>
      </p:sp>
    </p:spTree>
    <p:extLst>
      <p:ext uri="{BB962C8B-B14F-4D97-AF65-F5344CB8AC3E}">
        <p14:creationId xmlns:p14="http://schemas.microsoft.com/office/powerpoint/2010/main" val="75281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orma libre: Forma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36" name="Elipse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38" name="Elipse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nvGrpSpPr>
          <p:cNvPr id="40" name="Grupo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orma libre: Forma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42" name="Forma libre: Forma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solidFill>
                  <a:schemeClr val="tx1"/>
                </a:solidFill>
              </a:endParaRPr>
            </a:p>
          </p:txBody>
        </p:sp>
        <p:sp>
          <p:nvSpPr>
            <p:cNvPr id="43" name="Elipse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44" name="Elipse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useBgFill="1">
        <p:nvSpPr>
          <p:cNvPr id="46" name="Rectángulo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pic>
        <p:nvPicPr>
          <p:cNvPr id="8" name="Marcador de posición de imagen 7" descr="Fondo digital de puntos de datos">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ángulo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50" name="Rectángulo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5" name="Título 14">
            <a:extLst>
              <a:ext uri="{FF2B5EF4-FFF2-40B4-BE49-F238E27FC236}">
                <a16:creationId xmlns:a16="http://schemas.microsoft.com/office/drawing/2014/main" id="{40F1DF5B-353A-4270-8C10-6A1509441174}"/>
              </a:ext>
            </a:extLst>
          </p:cNvPr>
          <p:cNvSpPr>
            <a:spLocks noGrp="1"/>
          </p:cNvSpPr>
          <p:nvPr>
            <p:ph type="ctrTitle"/>
          </p:nvPr>
        </p:nvSpPr>
        <p:spPr>
          <a:xfrm>
            <a:off x="550863" y="300289"/>
            <a:ext cx="10832754" cy="559766"/>
          </a:xfrm>
        </p:spPr>
        <p:txBody>
          <a:bodyPr vert="horz" wrap="square" lIns="0" tIns="0" rIns="0" bIns="0" rtlCol="0" anchor="b" anchorCtr="0">
            <a:normAutofit/>
          </a:bodyPr>
          <a:lstStyle/>
          <a:p>
            <a:pPr algn="ctr">
              <a:lnSpc>
                <a:spcPct val="107000"/>
              </a:lnSpc>
              <a:spcAft>
                <a:spcPts val="800"/>
              </a:spcAft>
            </a:pPr>
            <a:r>
              <a:rPr lang="es-CO" sz="2800" b="1" dirty="0">
                <a:effectLst/>
                <a:latin typeface="Calibri" panose="020F0502020204030204" pitchFamily="34" charset="0"/>
                <a:ea typeface="Calibri" panose="020F0502020204030204" pitchFamily="34" charset="0"/>
                <a:cs typeface="Times New Roman" panose="02020603050405020304" pitchFamily="18" charset="0"/>
              </a:rPr>
              <a:t>BDSCAN – ALGORITMO DE TIPO NO SUPERVISADO</a:t>
            </a:r>
            <a:endParaRPr lang="es-CO"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Subtítulo 15">
            <a:extLst>
              <a:ext uri="{FF2B5EF4-FFF2-40B4-BE49-F238E27FC236}">
                <a16:creationId xmlns:a16="http://schemas.microsoft.com/office/drawing/2014/main" id="{4BDCF583-1D5D-4235-97C2-39272B80A0B1}"/>
              </a:ext>
            </a:extLst>
          </p:cNvPr>
          <p:cNvSpPr>
            <a:spLocks noGrp="1"/>
          </p:cNvSpPr>
          <p:nvPr>
            <p:ph type="subTitle" idx="1"/>
          </p:nvPr>
        </p:nvSpPr>
        <p:spPr>
          <a:xfrm>
            <a:off x="437475" y="1099086"/>
            <a:ext cx="11317049" cy="1656715"/>
          </a:xfrm>
        </p:spPr>
        <p:txBody>
          <a:bodyPr vert="horz" wrap="square" lIns="0" tIns="0" rIns="0" bIns="0" rtlCol="0">
            <a:normAutofit lnSpcReduction="10000"/>
          </a:bodyPr>
          <a:lstStyle/>
          <a:p>
            <a:pPr marL="285750" indent="-285750" algn="just">
              <a:lnSpc>
                <a:spcPct val="100000"/>
              </a:lnSpc>
              <a:buFont typeface="Arial" panose="020B0604020202020204" pitchFamily="34" charset="0"/>
              <a:buChar char="•"/>
            </a:pPr>
            <a:r>
              <a:rPr lang="es-CO" sz="1800" dirty="0">
                <a:effectLst/>
                <a:latin typeface="Calibri" panose="020F0502020204030204" pitchFamily="34" charset="0"/>
                <a:ea typeface="Calibri" panose="020F0502020204030204" pitchFamily="34" charset="0"/>
                <a:cs typeface="Times New Roman" panose="02020603050405020304" pitchFamily="18" charset="0"/>
              </a:rPr>
              <a:t>Es una de las técnicas de clústeres más populares y se refiere a la agrupación espacial de aplicaciones con ruido basada en la densidad, que puede ser utilizado para identificar clústeres de cualquier forma en un conjunto de datos con valores atípicos.</a:t>
            </a:r>
          </a:p>
          <a:p>
            <a:pPr marL="285750" indent="-285750" algn="just">
              <a:lnSpc>
                <a:spcPct val="100000"/>
              </a:lnSpc>
              <a:buFont typeface="Arial" panose="020B0604020202020204" pitchFamily="34" charset="0"/>
              <a:buChar char="•"/>
            </a:pPr>
            <a:r>
              <a:rPr lang="es-CO" sz="1800" dirty="0">
                <a:latin typeface="Calibri" panose="020F0502020204030204" pitchFamily="34" charset="0"/>
                <a:ea typeface="Calibri" panose="020F0502020204030204" pitchFamily="34" charset="0"/>
                <a:cs typeface="Times New Roman" panose="02020603050405020304" pitchFamily="18" charset="0"/>
              </a:rPr>
              <a:t>C</a:t>
            </a:r>
            <a:r>
              <a:rPr lang="es-CO" sz="1800" dirty="0">
                <a:effectLst/>
                <a:latin typeface="Calibri" panose="020F0502020204030204" pitchFamily="34" charset="0"/>
                <a:ea typeface="Calibri" panose="020F0502020204030204" pitchFamily="34" charset="0"/>
                <a:cs typeface="Times New Roman" panose="02020603050405020304" pitchFamily="18" charset="0"/>
              </a:rPr>
              <a:t>onsiste en que para cada punto de un clúster, la vecindad de un radio dado tiene que contener al menos un número mínimo de puntos. </a:t>
            </a:r>
          </a:p>
          <a:p>
            <a:pPr marL="285750" indent="-285750" algn="just">
              <a:lnSpc>
                <a:spcPct val="100000"/>
              </a:lnSpc>
              <a:buFont typeface="Arial" panose="020B0604020202020204" pitchFamily="34" charset="0"/>
              <a:buChar char="•"/>
            </a:pP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rtl="0">
              <a:lnSpc>
                <a:spcPct val="100000"/>
              </a:lnSpc>
              <a:buNone/>
            </a:pPr>
            <a:endParaRPr lang="es-ES" kern="1200" dirty="0">
              <a:latin typeface="+mn-lt"/>
              <a:ea typeface="+mn-ea"/>
              <a:cs typeface="+mn-cs"/>
            </a:endParaRPr>
          </a:p>
        </p:txBody>
      </p:sp>
      <p:sp>
        <p:nvSpPr>
          <p:cNvPr id="4" name="Marcador de número de diapositiva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rtlCol="0"/>
          <a:lstStyle/>
          <a:p>
            <a:pPr rtl="0"/>
            <a:fld id="{DBA1B0FB-D917-4C8C-928F-313BD683BF39}" type="slidenum">
              <a:rPr lang="es-ES" smtClean="0"/>
              <a:t>2</a:t>
            </a:fld>
            <a:endParaRPr lang="es-ES"/>
          </a:p>
        </p:txBody>
      </p:sp>
      <p:pic>
        <p:nvPicPr>
          <p:cNvPr id="2050" name="Picture 2" descr="Demo of DBSCAN clustering algorithm — scikit-learn 0.24.2 documentation">
            <a:extLst>
              <a:ext uri="{FF2B5EF4-FFF2-40B4-BE49-F238E27FC236}">
                <a16:creationId xmlns:a16="http://schemas.microsoft.com/office/drawing/2014/main" id="{CADB3ABF-D7FD-4E4B-BDF1-978238B438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6054" y="2684636"/>
            <a:ext cx="4866987" cy="3650240"/>
          </a:xfrm>
          <a:prstGeom prst="rect">
            <a:avLst/>
          </a:prstGeom>
          <a:noFill/>
          <a:extLst>
            <a:ext uri="{909E8E84-426E-40DD-AFC4-6F175D3DCCD1}">
              <a14:hiddenFill xmlns:a14="http://schemas.microsoft.com/office/drawing/2010/main">
                <a:solidFill>
                  <a:srgbClr val="FFFFFF"/>
                </a:solidFill>
              </a14:hiddenFill>
            </a:ext>
          </a:extLst>
        </p:spPr>
      </p:pic>
      <p:sp>
        <p:nvSpPr>
          <p:cNvPr id="26" name="Marcador de pie de página 4">
            <a:extLst>
              <a:ext uri="{FF2B5EF4-FFF2-40B4-BE49-F238E27FC236}">
                <a16:creationId xmlns:a16="http://schemas.microsoft.com/office/drawing/2014/main" id="{1B30735A-A2D3-4664-8A47-FE8662190719}"/>
              </a:ext>
            </a:extLst>
          </p:cNvPr>
          <p:cNvSpPr>
            <a:spLocks noGrp="1"/>
          </p:cNvSpPr>
          <p:nvPr>
            <p:ph type="ftr" sz="quarter" idx="11"/>
          </p:nvPr>
        </p:nvSpPr>
        <p:spPr>
          <a:xfrm>
            <a:off x="4043735" y="6466066"/>
            <a:ext cx="4956265" cy="153888"/>
          </a:xfrm>
        </p:spPr>
        <p:txBody>
          <a:bodyPr rtlCol="0"/>
          <a:lstStyle/>
          <a:p>
            <a:pPr rtl="0"/>
            <a:r>
              <a:rPr lang="es-ES" dirty="0"/>
              <a:t>Fuente: https://scikit-learn.org/stable/auto_examples/cluster/plot_dbscan.html</a:t>
            </a:r>
          </a:p>
        </p:txBody>
      </p:sp>
    </p:spTree>
    <p:extLst>
      <p:ext uri="{BB962C8B-B14F-4D97-AF65-F5344CB8AC3E}">
        <p14:creationId xmlns:p14="http://schemas.microsoft.com/office/powerpoint/2010/main" val="560021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upo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orma libre: Forma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27" name="Elipse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9" name="Marcador de texto 8">
            <a:extLst>
              <a:ext uri="{FF2B5EF4-FFF2-40B4-BE49-F238E27FC236}">
                <a16:creationId xmlns:a16="http://schemas.microsoft.com/office/drawing/2014/main" id="{0D098C43-2F2A-4100-89BC-5931039293FA}"/>
              </a:ext>
            </a:extLst>
          </p:cNvPr>
          <p:cNvSpPr>
            <a:spLocks noGrp="1"/>
          </p:cNvSpPr>
          <p:nvPr>
            <p:ph type="body" idx="1"/>
          </p:nvPr>
        </p:nvSpPr>
        <p:spPr>
          <a:xfrm>
            <a:off x="1865313" y="274638"/>
            <a:ext cx="8248579" cy="891553"/>
          </a:xfrm>
        </p:spPr>
        <p:txBody>
          <a:bodyPr rtlCol="0"/>
          <a:lstStyle/>
          <a:p>
            <a:r>
              <a:rPr lang="es-CO" sz="1800" dirty="0">
                <a:effectLst/>
                <a:latin typeface="Calibri" panose="020F0502020204030204" pitchFamily="34" charset="0"/>
                <a:ea typeface="Calibri" panose="020F0502020204030204" pitchFamily="34" charset="0"/>
                <a:cs typeface="Times New Roman" panose="02020603050405020304" pitchFamily="18" charset="0"/>
              </a:rPr>
              <a:t>El algoritmo básicamente requiere de dos parámetros:</a:t>
            </a:r>
          </a:p>
          <a:p>
            <a:pPr rtl="0"/>
            <a:endParaRPr lang="es-ES" dirty="0"/>
          </a:p>
        </p:txBody>
      </p:sp>
      <p:sp>
        <p:nvSpPr>
          <p:cNvPr id="5" name="Marcador de pie de página 4">
            <a:extLst>
              <a:ext uri="{FF2B5EF4-FFF2-40B4-BE49-F238E27FC236}">
                <a16:creationId xmlns:a16="http://schemas.microsoft.com/office/drawing/2014/main" id="{06A3302E-502D-4151-81C9-5FD6AF9596D6}"/>
              </a:ext>
            </a:extLst>
          </p:cNvPr>
          <p:cNvSpPr>
            <a:spLocks noGrp="1"/>
          </p:cNvSpPr>
          <p:nvPr>
            <p:ph type="ftr" sz="quarter" idx="11"/>
          </p:nvPr>
        </p:nvSpPr>
        <p:spPr>
          <a:xfrm>
            <a:off x="359991" y="5911069"/>
            <a:ext cx="4956265" cy="238973"/>
          </a:xfrm>
        </p:spPr>
        <p:txBody>
          <a:bodyPr rtlCol="0"/>
          <a:lstStyle/>
          <a:p>
            <a:pPr rtl="0"/>
            <a:r>
              <a:rPr lang="es-ES" dirty="0"/>
              <a:t>Fuente: https://medium.com/@agarwalvibhor84/lets-cluster-data-points-using-dbscan-278c5459bee5</a:t>
            </a:r>
          </a:p>
        </p:txBody>
      </p:sp>
      <p:sp>
        <p:nvSpPr>
          <p:cNvPr id="6" name="Marcador de número de diapositiva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s-ES" smtClean="0"/>
              <a:pPr rtl="0"/>
              <a:t>3</a:t>
            </a:fld>
            <a:endParaRPr lang="es-ES"/>
          </a:p>
        </p:txBody>
      </p:sp>
      <p:sp>
        <p:nvSpPr>
          <p:cNvPr id="22" name="Forma libre: Forma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8" name="CuadroTexto 17">
            <a:extLst>
              <a:ext uri="{FF2B5EF4-FFF2-40B4-BE49-F238E27FC236}">
                <a16:creationId xmlns:a16="http://schemas.microsoft.com/office/drawing/2014/main" id="{48A3B681-08BE-4AB0-9ACD-9F209A331405}"/>
              </a:ext>
            </a:extLst>
          </p:cNvPr>
          <p:cNvSpPr txBox="1"/>
          <p:nvPr/>
        </p:nvSpPr>
        <p:spPr>
          <a:xfrm>
            <a:off x="359991" y="1329042"/>
            <a:ext cx="4295784" cy="2153731"/>
          </a:xfrm>
          <a:prstGeom prst="rect">
            <a:avLst/>
          </a:prstGeom>
          <a:noFill/>
        </p:spPr>
        <p:txBody>
          <a:bodyPr wrap="square">
            <a:spAutoFit/>
          </a:bodyPr>
          <a:lstStyle/>
          <a:p>
            <a:pPr marL="342900" lvl="0" indent="-342900" algn="just">
              <a:lnSpc>
                <a:spcPct val="107000"/>
              </a:lnSpc>
              <a:spcAft>
                <a:spcPts val="800"/>
              </a:spcAft>
              <a:buFont typeface="+mj-lt"/>
              <a:buAutoNum type="arabicPeriod"/>
            </a:pPr>
            <a:r>
              <a:rPr lang="es-CO" sz="1800" b="1" dirty="0">
                <a:effectLst/>
                <a:latin typeface="Calibri" panose="020F0502020204030204" pitchFamily="34" charset="0"/>
                <a:ea typeface="Calibri" panose="020F0502020204030204" pitchFamily="34" charset="0"/>
                <a:cs typeface="Times New Roman" panose="02020603050405020304" pitchFamily="18" charset="0"/>
              </a:rPr>
              <a:t>Épsilon (</a:t>
            </a:r>
            <a:r>
              <a:rPr lang="es-CO" sz="1800" b="1" dirty="0" err="1">
                <a:effectLst/>
                <a:latin typeface="Calibri" panose="020F0502020204030204" pitchFamily="34" charset="0"/>
                <a:ea typeface="Calibri" panose="020F0502020204030204" pitchFamily="34" charset="0"/>
                <a:cs typeface="Times New Roman" panose="02020603050405020304" pitchFamily="18" charset="0"/>
              </a:rPr>
              <a:t>eps</a:t>
            </a:r>
            <a:r>
              <a:rPr lang="es-CO" sz="1800" b="1" dirty="0">
                <a:effectLst/>
                <a:latin typeface="Calibri" panose="020F0502020204030204" pitchFamily="34" charset="0"/>
                <a:ea typeface="Calibri" panose="020F0502020204030204" pitchFamily="34" charset="0"/>
                <a:cs typeface="Times New Roman" panose="02020603050405020304" pitchFamily="18" charset="0"/>
              </a:rPr>
              <a:t>):</a:t>
            </a:r>
            <a:r>
              <a:rPr lang="es-CO" sz="1800" dirty="0">
                <a:effectLst/>
                <a:latin typeface="Calibri" panose="020F0502020204030204" pitchFamily="34" charset="0"/>
                <a:ea typeface="Calibri" panose="020F0502020204030204" pitchFamily="34" charset="0"/>
                <a:cs typeface="Times New Roman" panose="02020603050405020304" pitchFamily="18" charset="0"/>
              </a:rPr>
              <a:t> Especifica lo cerca que deben estar los puntos entre sí para ser considerados parte de un clúster, es decir que, si la distancia entre dos puntos es menor o igual a este valor de épsilon, estos dos puntos se consideran vecinos.</a:t>
            </a:r>
          </a:p>
        </p:txBody>
      </p:sp>
      <p:sp>
        <p:nvSpPr>
          <p:cNvPr id="23" name="CuadroTexto 22">
            <a:extLst>
              <a:ext uri="{FF2B5EF4-FFF2-40B4-BE49-F238E27FC236}">
                <a16:creationId xmlns:a16="http://schemas.microsoft.com/office/drawing/2014/main" id="{3F5A0D79-AD1C-43C2-85DE-EC2E0B49A165}"/>
              </a:ext>
            </a:extLst>
          </p:cNvPr>
          <p:cNvSpPr txBox="1"/>
          <p:nvPr/>
        </p:nvSpPr>
        <p:spPr>
          <a:xfrm>
            <a:off x="5112808" y="1329042"/>
            <a:ext cx="6379210" cy="4821000"/>
          </a:xfrm>
          <a:prstGeom prst="rect">
            <a:avLst/>
          </a:prstGeom>
          <a:noFill/>
        </p:spPr>
        <p:txBody>
          <a:bodyPr wrap="square">
            <a:spAutoFit/>
          </a:bodyPr>
          <a:lstStyle/>
          <a:p>
            <a:pPr lvl="0" algn="just">
              <a:lnSpc>
                <a:spcPct val="107000"/>
              </a:lnSpc>
            </a:pPr>
            <a:r>
              <a:rPr lang="es-CO" sz="1800" b="1" dirty="0">
                <a:effectLst/>
                <a:latin typeface="Calibri" panose="020F0502020204030204" pitchFamily="34" charset="0"/>
                <a:ea typeface="Calibri" panose="020F0502020204030204" pitchFamily="34" charset="0"/>
                <a:cs typeface="Times New Roman" panose="02020603050405020304" pitchFamily="18" charset="0"/>
              </a:rPr>
              <a:t>2. Puntos mínimos (</a:t>
            </a:r>
            <a:r>
              <a:rPr lang="es-CO" sz="1800" b="1" dirty="0" err="1">
                <a:effectLst/>
                <a:latin typeface="Calibri" panose="020F0502020204030204" pitchFamily="34" charset="0"/>
                <a:ea typeface="Calibri" panose="020F0502020204030204" pitchFamily="34" charset="0"/>
                <a:cs typeface="Times New Roman" panose="02020603050405020304" pitchFamily="18" charset="0"/>
              </a:rPr>
              <a:t>minPts</a:t>
            </a:r>
            <a:r>
              <a:rPr lang="es-CO" sz="1800" b="1" dirty="0">
                <a:effectLst/>
                <a:latin typeface="Calibri" panose="020F0502020204030204" pitchFamily="34" charset="0"/>
                <a:ea typeface="Calibri" panose="020F0502020204030204" pitchFamily="34" charset="0"/>
                <a:cs typeface="Times New Roman" panose="02020603050405020304" pitchFamily="18" charset="0"/>
              </a:rPr>
              <a:t>):</a:t>
            </a:r>
            <a:r>
              <a:rPr lang="es-CO" sz="1800" dirty="0">
                <a:effectLst/>
                <a:latin typeface="Calibri" panose="020F0502020204030204" pitchFamily="34" charset="0"/>
                <a:ea typeface="Calibri" panose="020F0502020204030204" pitchFamily="34" charset="0"/>
                <a:cs typeface="Times New Roman" panose="02020603050405020304" pitchFamily="18" charset="0"/>
              </a:rPr>
              <a:t> El número mínimo de puntos para formar una región densa. </a:t>
            </a:r>
          </a:p>
          <a:p>
            <a:pPr marL="457200" algn="just">
              <a:lnSpc>
                <a:spcPct val="107000"/>
              </a:lnSpc>
            </a:pPr>
            <a:r>
              <a:rPr lang="es-CO" sz="18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gn="just">
              <a:lnSpc>
                <a:spcPct val="107000"/>
              </a:lnSpc>
            </a:pPr>
            <a:r>
              <a:rPr lang="es-CO" sz="1800" dirty="0">
                <a:effectLst/>
                <a:latin typeface="Calibri" panose="020F0502020204030204" pitchFamily="34" charset="0"/>
                <a:ea typeface="Calibri" panose="020F0502020204030204" pitchFamily="34" charset="0"/>
                <a:cs typeface="Times New Roman" panose="02020603050405020304" pitchFamily="18" charset="0"/>
              </a:rPr>
              <a:t>Hay tres tipos de puntos de datos: </a:t>
            </a:r>
          </a:p>
          <a:p>
            <a:pPr marL="457200" algn="just">
              <a:lnSpc>
                <a:spcPct val="107000"/>
              </a:lnSpc>
            </a:pPr>
            <a:r>
              <a:rPr lang="es-CO"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gn="just">
              <a:lnSpc>
                <a:spcPct val="107000"/>
              </a:lnSpc>
              <a:buFont typeface="Symbol" panose="05050102010706020507" pitchFamily="18" charset="2"/>
              <a:buChar char=""/>
            </a:pPr>
            <a:r>
              <a:rPr lang="es-CO" sz="1800" b="1" dirty="0">
                <a:effectLst/>
                <a:latin typeface="Calibri" panose="020F0502020204030204" pitchFamily="34" charset="0"/>
                <a:ea typeface="Calibri" panose="020F0502020204030204" pitchFamily="34" charset="0"/>
                <a:cs typeface="Times New Roman" panose="02020603050405020304" pitchFamily="18" charset="0"/>
              </a:rPr>
              <a:t>Punto de núcleo:</a:t>
            </a:r>
            <a:r>
              <a:rPr lang="es-CO" sz="1800" dirty="0">
                <a:effectLst/>
                <a:latin typeface="Calibri" panose="020F0502020204030204" pitchFamily="34" charset="0"/>
                <a:ea typeface="Calibri" panose="020F0502020204030204" pitchFamily="34" charset="0"/>
                <a:cs typeface="Times New Roman" panose="02020603050405020304" pitchFamily="18" charset="0"/>
              </a:rPr>
              <a:t> Un punto, es un punto de núcleo si tiene más de un número especificado de puntos mínimos dentro de un radio de épsilon a su alrededor. </a:t>
            </a:r>
          </a:p>
          <a:p>
            <a:pPr marL="914400" algn="just">
              <a:lnSpc>
                <a:spcPct val="107000"/>
              </a:lnSpc>
            </a:pPr>
            <a:r>
              <a:rPr lang="es-CO" sz="1800" dirty="0">
                <a:effectLst/>
                <a:latin typeface="Calibri" panose="020F0502020204030204" pitchFamily="34" charset="0"/>
                <a:ea typeface="Calibri" panose="020F0502020204030204" pitchFamily="34" charset="0"/>
                <a:cs typeface="Times New Roman" panose="02020603050405020304" pitchFamily="18" charset="0"/>
              </a:rPr>
              <a:t>Siempre pertenece a una región densa </a:t>
            </a:r>
          </a:p>
          <a:p>
            <a:pPr marL="914400" algn="just">
              <a:lnSpc>
                <a:spcPct val="107000"/>
              </a:lnSpc>
            </a:pPr>
            <a:r>
              <a:rPr lang="es-CO"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gn="just">
              <a:lnSpc>
                <a:spcPct val="107000"/>
              </a:lnSpc>
              <a:buFont typeface="Symbol" panose="05050102010706020507" pitchFamily="18" charset="2"/>
              <a:buChar char=""/>
            </a:pPr>
            <a:r>
              <a:rPr lang="es-CO" sz="1800" b="1" dirty="0">
                <a:effectLst/>
                <a:latin typeface="Calibri" panose="020F0502020204030204" pitchFamily="34" charset="0"/>
                <a:ea typeface="Calibri" panose="020F0502020204030204" pitchFamily="34" charset="0"/>
                <a:cs typeface="Times New Roman" panose="02020603050405020304" pitchFamily="18" charset="0"/>
              </a:rPr>
              <a:t>Punto de borde:</a:t>
            </a:r>
            <a:r>
              <a:rPr lang="es-CO" sz="1800" dirty="0">
                <a:effectLst/>
                <a:latin typeface="Calibri" panose="020F0502020204030204" pitchFamily="34" charset="0"/>
                <a:ea typeface="Calibri" panose="020F0502020204030204" pitchFamily="34" charset="0"/>
                <a:cs typeface="Times New Roman" panose="02020603050405020304" pitchFamily="18" charset="0"/>
              </a:rPr>
              <a:t> Un punto, es un punto de borde si tiene menos de puntos mínimos dentro de épsilon, pero se encuentra en la vecindad de un punto de núcleo.</a:t>
            </a:r>
          </a:p>
          <a:p>
            <a:pPr marL="914400" algn="just">
              <a:lnSpc>
                <a:spcPct val="107000"/>
              </a:lnSpc>
            </a:pPr>
            <a:r>
              <a:rPr lang="es-CO"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gn="just">
              <a:lnSpc>
                <a:spcPct val="107000"/>
              </a:lnSpc>
              <a:spcAft>
                <a:spcPts val="800"/>
              </a:spcAft>
              <a:buFont typeface="Symbol" panose="05050102010706020507" pitchFamily="18" charset="2"/>
              <a:buChar char=""/>
            </a:pPr>
            <a:r>
              <a:rPr lang="es-CO" sz="1800" b="1" dirty="0">
                <a:effectLst/>
                <a:latin typeface="Calibri" panose="020F0502020204030204" pitchFamily="34" charset="0"/>
                <a:ea typeface="Calibri" panose="020F0502020204030204" pitchFamily="34" charset="0"/>
                <a:cs typeface="Times New Roman" panose="02020603050405020304" pitchFamily="18" charset="0"/>
              </a:rPr>
              <a:t>Punto de ruido</a:t>
            </a:r>
            <a:r>
              <a:rPr lang="es-CO" sz="1800" dirty="0">
                <a:effectLst/>
                <a:latin typeface="Calibri" panose="020F0502020204030204" pitchFamily="34" charset="0"/>
                <a:ea typeface="Calibri" panose="020F0502020204030204" pitchFamily="34" charset="0"/>
                <a:cs typeface="Times New Roman" panose="02020603050405020304" pitchFamily="18" charset="0"/>
              </a:rPr>
              <a:t>: Cualquier punto que no sea un punto de núcleo o de borde. </a:t>
            </a:r>
          </a:p>
        </p:txBody>
      </p:sp>
      <p:pic>
        <p:nvPicPr>
          <p:cNvPr id="1026" name="Picture 2" descr="Let&amp;#39;s cluster data points using DBSCAN | by Vibhor Agarwal | Medium">
            <a:extLst>
              <a:ext uri="{FF2B5EF4-FFF2-40B4-BE49-F238E27FC236}">
                <a16:creationId xmlns:a16="http://schemas.microsoft.com/office/drawing/2014/main" id="{4795F830-CEF4-4547-99F7-C337E15D32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991" y="3671431"/>
            <a:ext cx="4633499" cy="2110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1345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upo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orma libre: Forma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27" name="Elipse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9" name="Marcador de texto 8">
            <a:extLst>
              <a:ext uri="{FF2B5EF4-FFF2-40B4-BE49-F238E27FC236}">
                <a16:creationId xmlns:a16="http://schemas.microsoft.com/office/drawing/2014/main" id="{0D098C43-2F2A-4100-89BC-5931039293FA}"/>
              </a:ext>
            </a:extLst>
          </p:cNvPr>
          <p:cNvSpPr>
            <a:spLocks noGrp="1"/>
          </p:cNvSpPr>
          <p:nvPr>
            <p:ph type="body" idx="1"/>
          </p:nvPr>
        </p:nvSpPr>
        <p:spPr>
          <a:xfrm>
            <a:off x="316296" y="274638"/>
            <a:ext cx="11559407" cy="891553"/>
          </a:xfrm>
        </p:spPr>
        <p:txBody>
          <a:bodyPr rtlCol="0"/>
          <a:lstStyle/>
          <a:p>
            <a:pPr algn="just">
              <a:lnSpc>
                <a:spcPct val="107000"/>
              </a:lnSpc>
              <a:spcAft>
                <a:spcPts val="800"/>
              </a:spcAft>
            </a:pPr>
            <a:r>
              <a:rPr lang="es-CO" sz="1800" dirty="0">
                <a:effectLst/>
                <a:latin typeface="Calibri" panose="020F0502020204030204" pitchFamily="34" charset="0"/>
                <a:ea typeface="Calibri" panose="020F0502020204030204" pitchFamily="34" charset="0"/>
                <a:cs typeface="Times New Roman" panose="02020603050405020304" pitchFamily="18" charset="0"/>
              </a:rPr>
              <a:t>También existen dos conceptos que son necesarios para entender el algoritmo DBSCAN:</a:t>
            </a:r>
          </a:p>
          <a:p>
            <a:pPr rtl="0"/>
            <a:endParaRPr lang="es-ES" dirty="0"/>
          </a:p>
        </p:txBody>
      </p:sp>
      <p:sp>
        <p:nvSpPr>
          <p:cNvPr id="5" name="Marcador de pie de página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rtlCol="0"/>
          <a:lstStyle/>
          <a:p>
            <a:pPr rtl="0"/>
            <a:r>
              <a:rPr lang="es-ES"/>
              <a:t>Ejemplo de Texto de pie de página</a:t>
            </a:r>
          </a:p>
        </p:txBody>
      </p:sp>
      <p:sp>
        <p:nvSpPr>
          <p:cNvPr id="6" name="Marcador de número de diapositiva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s-ES" smtClean="0"/>
              <a:pPr rtl="0"/>
              <a:t>4</a:t>
            </a:fld>
            <a:endParaRPr lang="es-ES"/>
          </a:p>
        </p:txBody>
      </p:sp>
      <p:sp>
        <p:nvSpPr>
          <p:cNvPr id="22" name="Forma libre: Forma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3" name="CuadroTexto 12">
            <a:extLst>
              <a:ext uri="{FF2B5EF4-FFF2-40B4-BE49-F238E27FC236}">
                <a16:creationId xmlns:a16="http://schemas.microsoft.com/office/drawing/2014/main" id="{7520DEE6-E7E8-402A-A6F1-099C6BC7CDD6}"/>
              </a:ext>
            </a:extLst>
          </p:cNvPr>
          <p:cNvSpPr txBox="1"/>
          <p:nvPr/>
        </p:nvSpPr>
        <p:spPr>
          <a:xfrm>
            <a:off x="285809" y="1495194"/>
            <a:ext cx="4369966" cy="1561005"/>
          </a:xfrm>
          <a:prstGeom prst="rect">
            <a:avLst/>
          </a:prstGeom>
          <a:noFill/>
        </p:spPr>
        <p:txBody>
          <a:bodyPr wrap="square">
            <a:spAutoFit/>
          </a:bodyPr>
          <a:lstStyle/>
          <a:p>
            <a:pPr marL="342900" lvl="0" indent="-342900" algn="just">
              <a:lnSpc>
                <a:spcPct val="107000"/>
              </a:lnSpc>
              <a:spcAft>
                <a:spcPts val="800"/>
              </a:spcAft>
              <a:buFont typeface="Symbol" panose="05050102010706020507" pitchFamily="18" charset="2"/>
              <a:buChar char=""/>
            </a:pPr>
            <a:r>
              <a:rPr lang="es-CO" sz="1800" b="1" dirty="0">
                <a:effectLst/>
                <a:latin typeface="Calibri" panose="020F0502020204030204" pitchFamily="34" charset="0"/>
                <a:ea typeface="Calibri" panose="020F0502020204030204" pitchFamily="34" charset="0"/>
                <a:cs typeface="Times New Roman" panose="02020603050405020304" pitchFamily="18" charset="0"/>
              </a:rPr>
              <a:t>Borde de densidad: </a:t>
            </a:r>
            <a:r>
              <a:rPr lang="es-CO" sz="1800" dirty="0">
                <a:effectLst/>
                <a:latin typeface="Calibri" panose="020F0502020204030204" pitchFamily="34" charset="0"/>
                <a:ea typeface="Calibri" panose="020F0502020204030204" pitchFamily="34" charset="0"/>
                <a:cs typeface="Times New Roman" panose="02020603050405020304" pitchFamily="18" charset="0"/>
              </a:rPr>
              <a:t>Si p y q son puntos centrales y la distancia entre p y q es menor o igual a épsilon entonces podemos conectar el vértice de p y q en un gráfico y llamarlo borde de densidad. </a:t>
            </a:r>
          </a:p>
        </p:txBody>
      </p:sp>
      <p:pic>
        <p:nvPicPr>
          <p:cNvPr id="14" name="Imagen 13" descr="Gráfico, Gráfico de líneas&#10;&#10;Descripción generada automáticamente">
            <a:extLst>
              <a:ext uri="{FF2B5EF4-FFF2-40B4-BE49-F238E27FC236}">
                <a16:creationId xmlns:a16="http://schemas.microsoft.com/office/drawing/2014/main" id="{AA222A27-A438-4397-9974-AE0D1497E656}"/>
              </a:ext>
            </a:extLst>
          </p:cNvPr>
          <p:cNvPicPr/>
          <p:nvPr/>
        </p:nvPicPr>
        <p:blipFill>
          <a:blip r:embed="rId3">
            <a:duotone>
              <a:schemeClr val="accent6">
                <a:shade val="45000"/>
                <a:satMod val="135000"/>
              </a:schemeClr>
              <a:prstClr val="white"/>
            </a:duotone>
            <a:extLst>
              <a:ext uri="{BEBA8EAE-BF5A-486C-A8C5-ECC9F3942E4B}">
                <a14:imgProps xmlns:a14="http://schemas.microsoft.com/office/drawing/2010/main">
                  <a14:imgLayer r:embed="rId4">
                    <a14:imgEffect>
                      <a14:artisticPhotocopy/>
                    </a14:imgEffect>
                    <a14:imgEffect>
                      <a14:brightnessContrast bright="20000"/>
                    </a14:imgEffect>
                  </a14:imgLayer>
                </a14:imgProps>
              </a:ext>
            </a:extLst>
          </a:blip>
          <a:stretch>
            <a:fillRect/>
          </a:stretch>
        </p:blipFill>
        <p:spPr>
          <a:xfrm>
            <a:off x="1258515" y="3486295"/>
            <a:ext cx="2100635" cy="1561005"/>
          </a:xfrm>
          <a:prstGeom prst="rect">
            <a:avLst/>
          </a:prstGeom>
        </p:spPr>
      </p:pic>
      <p:sp>
        <p:nvSpPr>
          <p:cNvPr id="16" name="CuadroTexto 15">
            <a:extLst>
              <a:ext uri="{FF2B5EF4-FFF2-40B4-BE49-F238E27FC236}">
                <a16:creationId xmlns:a16="http://schemas.microsoft.com/office/drawing/2014/main" id="{F2839E48-AB92-4665-9214-2DA5F521DDF9}"/>
              </a:ext>
            </a:extLst>
          </p:cNvPr>
          <p:cNvSpPr txBox="1"/>
          <p:nvPr/>
        </p:nvSpPr>
        <p:spPr>
          <a:xfrm>
            <a:off x="5169225" y="1531212"/>
            <a:ext cx="6096000" cy="1264642"/>
          </a:xfrm>
          <a:prstGeom prst="rect">
            <a:avLst/>
          </a:prstGeom>
          <a:noFill/>
        </p:spPr>
        <p:txBody>
          <a:bodyPr wrap="square">
            <a:spAutoFit/>
          </a:bodyPr>
          <a:lstStyle/>
          <a:p>
            <a:pPr marL="342900" lvl="0" indent="-342900" algn="just">
              <a:lnSpc>
                <a:spcPct val="107000"/>
              </a:lnSpc>
              <a:spcAft>
                <a:spcPts val="800"/>
              </a:spcAft>
              <a:buFont typeface="Symbol" panose="05050102010706020507" pitchFamily="18" charset="2"/>
              <a:buChar char=""/>
            </a:pPr>
            <a:r>
              <a:rPr lang="es-CO" sz="1800" b="1" dirty="0">
                <a:effectLst/>
                <a:latin typeface="Calibri" panose="020F0502020204030204" pitchFamily="34" charset="0"/>
                <a:ea typeface="Calibri" panose="020F0502020204030204" pitchFamily="34" charset="0"/>
                <a:cs typeface="Times New Roman" panose="02020603050405020304" pitchFamily="18" charset="0"/>
              </a:rPr>
              <a:t>Densidad de puntos conectados: </a:t>
            </a:r>
            <a:r>
              <a:rPr lang="es-CO" sz="1800" dirty="0">
                <a:effectLst/>
                <a:latin typeface="Calibri" panose="020F0502020204030204" pitchFamily="34" charset="0"/>
                <a:ea typeface="Calibri" panose="020F0502020204030204" pitchFamily="34" charset="0"/>
                <a:cs typeface="Times New Roman" panose="02020603050405020304" pitchFamily="18" charset="0"/>
              </a:rPr>
              <a:t>Se dice que dos puntos p y q son puntos de conexión de densidad si tanto p como q son puntos de núcleo y existe una trayectoria formada por los bordes de densidad que conectan con el punto p y q.</a:t>
            </a:r>
          </a:p>
        </p:txBody>
      </p:sp>
      <p:pic>
        <p:nvPicPr>
          <p:cNvPr id="17" name="Imagen 16" descr="Imagen en blanco y negro&#10;&#10;Descripción generada automáticamente con confianza media">
            <a:extLst>
              <a:ext uri="{FF2B5EF4-FFF2-40B4-BE49-F238E27FC236}">
                <a16:creationId xmlns:a16="http://schemas.microsoft.com/office/drawing/2014/main" id="{F29C60B3-A633-4891-BB44-060538355989}"/>
              </a:ext>
            </a:extLst>
          </p:cNvPr>
          <p:cNvPicPr/>
          <p:nvPr/>
        </p:nvPicPr>
        <p:blipFill>
          <a:blip r:embed="rId5">
            <a:duotone>
              <a:schemeClr val="accent6">
                <a:shade val="45000"/>
                <a:satMod val="135000"/>
              </a:schemeClr>
              <a:prstClr val="white"/>
            </a:duotone>
            <a:extLst>
              <a:ext uri="{BEBA8EAE-BF5A-486C-A8C5-ECC9F3942E4B}">
                <a14:imgProps xmlns:a14="http://schemas.microsoft.com/office/drawing/2010/main">
                  <a14:imgLayer r:embed="rId6">
                    <a14:imgEffect>
                      <a14:brightnessContrast bright="20000" contrast="40000"/>
                    </a14:imgEffect>
                  </a14:imgLayer>
                </a14:imgProps>
              </a:ext>
            </a:extLst>
          </a:blip>
          <a:stretch>
            <a:fillRect/>
          </a:stretch>
        </p:blipFill>
        <p:spPr>
          <a:xfrm>
            <a:off x="6095999" y="3510142"/>
            <a:ext cx="4504055" cy="1588770"/>
          </a:xfrm>
          <a:prstGeom prst="rect">
            <a:avLst/>
          </a:prstGeom>
        </p:spPr>
      </p:pic>
    </p:spTree>
    <p:extLst>
      <p:ext uri="{BB962C8B-B14F-4D97-AF65-F5344CB8AC3E}">
        <p14:creationId xmlns:p14="http://schemas.microsoft.com/office/powerpoint/2010/main" val="3382589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upo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orma libre: Forma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27" name="Elipse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9" name="Marcador de texto 8">
            <a:extLst>
              <a:ext uri="{FF2B5EF4-FFF2-40B4-BE49-F238E27FC236}">
                <a16:creationId xmlns:a16="http://schemas.microsoft.com/office/drawing/2014/main" id="{0D098C43-2F2A-4100-89BC-5931039293FA}"/>
              </a:ext>
            </a:extLst>
          </p:cNvPr>
          <p:cNvSpPr>
            <a:spLocks noGrp="1"/>
          </p:cNvSpPr>
          <p:nvPr>
            <p:ph type="body" idx="1"/>
          </p:nvPr>
        </p:nvSpPr>
        <p:spPr>
          <a:xfrm>
            <a:off x="316296" y="274638"/>
            <a:ext cx="3844887" cy="891553"/>
          </a:xfrm>
        </p:spPr>
        <p:txBody>
          <a:bodyPr rtlCol="0"/>
          <a:lstStyle/>
          <a:p>
            <a:pPr>
              <a:lnSpc>
                <a:spcPct val="107000"/>
              </a:lnSpc>
              <a:spcAft>
                <a:spcPts val="800"/>
              </a:spcAft>
            </a:pPr>
            <a:r>
              <a:rPr lang="es-CO" sz="1800" b="1" dirty="0">
                <a:effectLst/>
                <a:latin typeface="Calibri" panose="020F0502020204030204" pitchFamily="34" charset="0"/>
                <a:ea typeface="Calibri" panose="020F0502020204030204" pitchFamily="34" charset="0"/>
                <a:cs typeface="Times New Roman" panose="02020603050405020304" pitchFamily="18" charset="0"/>
              </a:rPr>
              <a:t>PASOS DEL ALGORTIMO DBSCAN</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rtl="0"/>
            <a:endParaRPr lang="es-ES" dirty="0"/>
          </a:p>
        </p:txBody>
      </p:sp>
      <p:sp>
        <p:nvSpPr>
          <p:cNvPr id="5" name="Marcador de pie de página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rtlCol="0"/>
          <a:lstStyle/>
          <a:p>
            <a:pPr rtl="0"/>
            <a:r>
              <a:rPr lang="es-ES"/>
              <a:t>Ejemplo de Texto de pie de página</a:t>
            </a:r>
          </a:p>
        </p:txBody>
      </p:sp>
      <p:sp>
        <p:nvSpPr>
          <p:cNvPr id="6" name="Marcador de número de diapositiva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s-ES" smtClean="0"/>
              <a:pPr rtl="0"/>
              <a:t>5</a:t>
            </a:fld>
            <a:endParaRPr lang="es-ES"/>
          </a:p>
        </p:txBody>
      </p:sp>
      <p:sp>
        <p:nvSpPr>
          <p:cNvPr id="22" name="Forma libre: Forma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5" name="CuadroTexto 14">
            <a:extLst>
              <a:ext uri="{FF2B5EF4-FFF2-40B4-BE49-F238E27FC236}">
                <a16:creationId xmlns:a16="http://schemas.microsoft.com/office/drawing/2014/main" id="{BF3D5DB9-D44B-4078-993B-8BC0E76D61A7}"/>
              </a:ext>
            </a:extLst>
          </p:cNvPr>
          <p:cNvSpPr txBox="1"/>
          <p:nvPr/>
        </p:nvSpPr>
        <p:spPr>
          <a:xfrm>
            <a:off x="311150" y="1375488"/>
            <a:ext cx="11180868" cy="4524315"/>
          </a:xfrm>
          <a:prstGeom prst="rect">
            <a:avLst/>
          </a:prstGeom>
          <a:noFill/>
        </p:spPr>
        <p:txBody>
          <a:bodyPr wrap="square">
            <a:spAutoFit/>
          </a:bodyPr>
          <a:lstStyle/>
          <a:p>
            <a:pPr marL="342900" lvl="0" indent="-342900">
              <a:buAutoNum type="arabicPeriod"/>
            </a:pPr>
            <a:r>
              <a:rPr lang="es-CO" sz="1800" dirty="0"/>
              <a:t>El algoritmo comienza con un punto arbitrario que no ha sido visitado y la información de su vecindario se recupera desde el parámetro de épsilon</a:t>
            </a:r>
          </a:p>
          <a:p>
            <a:pPr marL="342900" lvl="0" indent="-342900">
              <a:buAutoNum type="arabicPeriod"/>
            </a:pPr>
            <a:endParaRPr lang="es-CO" sz="1800" dirty="0"/>
          </a:p>
          <a:p>
            <a:pPr marL="342900" indent="-342900">
              <a:buFontTx/>
              <a:buAutoNum type="arabicPeriod"/>
            </a:pPr>
            <a:r>
              <a:rPr lang="es-CO" sz="1800" dirty="0"/>
              <a:t>Si ese punto contiene puntos mínimos dentro del vecindario épsilon, se inicia la formación de clústeres. De lo contrario, el punto se etiqueta como ruido. Este punto se puede encontrar más tarde dentro de la vecindad de épsilon de un punto diferente y , por lo tanto se puede hacer parte del clúster. El concepto de densidad alcanzable y los puntos de conexión de densidad son importantes aquí. </a:t>
            </a:r>
          </a:p>
          <a:p>
            <a:pPr marL="342900" indent="-342900">
              <a:buFontTx/>
              <a:buAutoNum type="arabicPeriod"/>
            </a:pPr>
            <a:endParaRPr lang="es-CO" sz="1800" dirty="0"/>
          </a:p>
          <a:p>
            <a:pPr marL="342900" indent="-342900">
              <a:buFontTx/>
              <a:buAutoNum type="arabicPeriod"/>
            </a:pPr>
            <a:r>
              <a:rPr lang="es-CO" sz="1800" dirty="0"/>
              <a:t>Si se encuentra que un punto es un punto de núcleo, entonces los puntos dentro del vecindario de épsilon también son parte del grupo. Así que todos los puntos que se encuentran dentro del vecindario de épsilon se agregan, junto con su propio vecindario de épsilon, si también son puntos de núcleo</a:t>
            </a:r>
            <a:endParaRPr lang="es-CO" dirty="0"/>
          </a:p>
          <a:p>
            <a:pPr marL="342900" indent="-342900">
              <a:buFontTx/>
              <a:buAutoNum type="arabicPeriod"/>
            </a:pPr>
            <a:endParaRPr lang="es-CO" sz="1800" dirty="0"/>
          </a:p>
          <a:p>
            <a:pPr marL="342900" indent="-342900">
              <a:buFontTx/>
              <a:buAutoNum type="arabicPeriod"/>
            </a:pPr>
            <a:r>
              <a:rPr lang="es-CO" sz="1800" dirty="0"/>
              <a:t>El proceso anterior continúa hasta que se encuentra completamente el clúster conectado a la densidad.</a:t>
            </a:r>
          </a:p>
          <a:p>
            <a:pPr marL="342900" indent="-342900">
              <a:buFontTx/>
              <a:buAutoNum type="arabicPeriod"/>
            </a:pPr>
            <a:endParaRPr lang="es-CO" dirty="0"/>
          </a:p>
          <a:p>
            <a:pPr marL="342900" indent="-342900">
              <a:buFontTx/>
              <a:buAutoNum type="arabicPeriod"/>
            </a:pPr>
            <a:r>
              <a:rPr lang="es-CO" sz="1800" dirty="0"/>
              <a:t>El proceso se reinicia con un nuevo punto que puede ser parte de un nuevo clúster o etiquetado como ruido.</a:t>
            </a:r>
            <a:endParaRPr lang="es-CO" dirty="0"/>
          </a:p>
          <a:p>
            <a:pPr marL="342900" lvl="0" indent="-342900">
              <a:buAutoNum type="arabicPeriod"/>
            </a:pPr>
            <a:endParaRPr lang="es-CO" dirty="0"/>
          </a:p>
        </p:txBody>
      </p:sp>
    </p:spTree>
    <p:extLst>
      <p:ext uri="{BB962C8B-B14F-4D97-AF65-F5344CB8AC3E}">
        <p14:creationId xmlns:p14="http://schemas.microsoft.com/office/powerpoint/2010/main" val="383339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rtlCol="0"/>
          <a:lstStyle/>
          <a:p>
            <a:pPr rtl="0"/>
            <a:fld id="{DBA1B0FB-D917-4C8C-928F-313BD683BF39}" type="slidenum">
              <a:rPr lang="es-ES" smtClean="0"/>
              <a:pPr rtl="0"/>
              <a:t>6</a:t>
            </a:fld>
            <a:endParaRPr lang="es-ES"/>
          </a:p>
        </p:txBody>
      </p:sp>
      <p:sp>
        <p:nvSpPr>
          <p:cNvPr id="9" name="Marcador de texto 8">
            <a:extLst>
              <a:ext uri="{FF2B5EF4-FFF2-40B4-BE49-F238E27FC236}">
                <a16:creationId xmlns:a16="http://schemas.microsoft.com/office/drawing/2014/main" id="{4FC98013-A9FC-41BC-92AF-1A2AFB8DDA9D}"/>
              </a:ext>
            </a:extLst>
          </p:cNvPr>
          <p:cNvSpPr txBox="1">
            <a:spLocks/>
          </p:cNvSpPr>
          <p:nvPr/>
        </p:nvSpPr>
        <p:spPr>
          <a:xfrm>
            <a:off x="4464227" y="350788"/>
            <a:ext cx="4136434" cy="490536"/>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pPr>
            <a:r>
              <a:rPr lang="es-CO" b="1" dirty="0">
                <a:latin typeface="Calibri" panose="020F0502020204030204" pitchFamily="34" charset="0"/>
                <a:ea typeface="Calibri" panose="020F0502020204030204" pitchFamily="34" charset="0"/>
                <a:cs typeface="Times New Roman" panose="02020603050405020304" pitchFamily="18" charset="0"/>
              </a:rPr>
              <a:t>APLICACIONES REALES DBSCAN</a:t>
            </a:r>
            <a:endParaRPr lang="es-CO" dirty="0">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sp>
        <p:nvSpPr>
          <p:cNvPr id="15" name="CuadroTexto 14">
            <a:extLst>
              <a:ext uri="{FF2B5EF4-FFF2-40B4-BE49-F238E27FC236}">
                <a16:creationId xmlns:a16="http://schemas.microsoft.com/office/drawing/2014/main" id="{E575DAEE-4294-4E97-89F7-8BE84ADFABC3}"/>
              </a:ext>
            </a:extLst>
          </p:cNvPr>
          <p:cNvSpPr txBox="1"/>
          <p:nvPr/>
        </p:nvSpPr>
        <p:spPr>
          <a:xfrm>
            <a:off x="251791" y="970686"/>
            <a:ext cx="6096000" cy="2450094"/>
          </a:xfrm>
          <a:prstGeom prst="rect">
            <a:avLst/>
          </a:prstGeom>
          <a:noFill/>
        </p:spPr>
        <p:txBody>
          <a:bodyPr wrap="square">
            <a:spAutoFit/>
          </a:bodyPr>
          <a:lstStyle/>
          <a:p>
            <a:pPr lvl="0">
              <a:lnSpc>
                <a:spcPct val="107000"/>
              </a:lnSpc>
            </a:pPr>
            <a:r>
              <a:rPr lang="es-CO" sz="1800" b="1" dirty="0">
                <a:effectLst/>
                <a:latin typeface="Calibri" panose="020F0502020204030204" pitchFamily="34" charset="0"/>
                <a:ea typeface="Calibri" panose="020F0502020204030204" pitchFamily="34" charset="0"/>
                <a:cs typeface="Times New Roman" panose="02020603050405020304" pitchFamily="18" charset="0"/>
              </a:rPr>
              <a:t>Recomendación de productos a usuarios que usan comercio electrónico:</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s-CO"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s-CO" sz="1800" dirty="0">
                <a:effectLst/>
                <a:latin typeface="Calibri" panose="020F0502020204030204" pitchFamily="34" charset="0"/>
                <a:ea typeface="Calibri" panose="020F0502020204030204" pitchFamily="34" charset="0"/>
                <a:cs typeface="Times New Roman" panose="02020603050405020304" pitchFamily="18" charset="0"/>
              </a:rPr>
              <a:t>Se pueden mejorar las ventas de un establecimiento que use comercio electrónico recomendando productos relevantes a sus clientes. Esto se puede realizar basándose en un conjunto de datos para predecir cuál sería un producto de interés para un cliente específico. </a:t>
            </a:r>
          </a:p>
        </p:txBody>
      </p:sp>
      <p:sp>
        <p:nvSpPr>
          <p:cNvPr id="21" name="CuadroTexto 20">
            <a:extLst>
              <a:ext uri="{FF2B5EF4-FFF2-40B4-BE49-F238E27FC236}">
                <a16:creationId xmlns:a16="http://schemas.microsoft.com/office/drawing/2014/main" id="{865FB712-9275-4F2E-B266-7511F4CCA3B1}"/>
              </a:ext>
            </a:extLst>
          </p:cNvPr>
          <p:cNvSpPr txBox="1"/>
          <p:nvPr/>
        </p:nvSpPr>
        <p:spPr>
          <a:xfrm>
            <a:off x="6400780" y="4355582"/>
            <a:ext cx="5240357" cy="1857368"/>
          </a:xfrm>
          <a:prstGeom prst="rect">
            <a:avLst/>
          </a:prstGeom>
          <a:noFill/>
        </p:spPr>
        <p:txBody>
          <a:bodyPr wrap="square">
            <a:spAutoFit/>
          </a:bodyPr>
          <a:lstStyle/>
          <a:p>
            <a:pPr lvl="0">
              <a:lnSpc>
                <a:spcPct val="107000"/>
              </a:lnSpc>
            </a:pPr>
            <a:r>
              <a:rPr lang="es-CO" sz="1800" b="1" dirty="0">
                <a:effectLst/>
                <a:latin typeface="Calibri" panose="020F0502020204030204" pitchFamily="34" charset="0"/>
                <a:ea typeface="Calibri" panose="020F0502020204030204" pitchFamily="34" charset="0"/>
                <a:cs typeface="Times New Roman" panose="02020603050405020304" pitchFamily="18" charset="0"/>
              </a:rPr>
              <a:t>Investigaciones para enfermedades cancerígenas</a:t>
            </a:r>
            <a:endParaRPr lang="es-CO"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s-CO" sz="18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spcAft>
                <a:spcPts val="800"/>
              </a:spcAft>
            </a:pPr>
            <a:r>
              <a:rPr lang="es-CO" sz="1800" dirty="0">
                <a:effectLst/>
                <a:latin typeface="Calibri" panose="020F0502020204030204" pitchFamily="34" charset="0"/>
                <a:ea typeface="Calibri" panose="020F0502020204030204" pitchFamily="34" charset="0"/>
                <a:cs typeface="Times New Roman" panose="02020603050405020304" pitchFamily="18" charset="0"/>
              </a:rPr>
              <a:t>Los investigadores utilizaban DBSCAN para segregar genes de un con junto de datos de genes que tenían la posibilidad de padecer cáncer.</a:t>
            </a:r>
          </a:p>
        </p:txBody>
      </p:sp>
      <p:pic>
        <p:nvPicPr>
          <p:cNvPr id="5122" name="Picture 2" descr="Marketing Digital, todo lo que debes saber | Arroba System">
            <a:extLst>
              <a:ext uri="{FF2B5EF4-FFF2-40B4-BE49-F238E27FC236}">
                <a16:creationId xmlns:a16="http://schemas.microsoft.com/office/drawing/2014/main" id="{455CAE31-E1CA-4EA1-8DF4-BC3FB16491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2444" y="994479"/>
            <a:ext cx="4572000" cy="2390775"/>
          </a:xfrm>
          <a:prstGeom prst="rect">
            <a:avLst/>
          </a:prstGeom>
          <a:noFill/>
          <a:extLst>
            <a:ext uri="{909E8E84-426E-40DD-AFC4-6F175D3DCCD1}">
              <a14:hiddenFill xmlns:a14="http://schemas.microsoft.com/office/drawing/2010/main">
                <a:solidFill>
                  <a:srgbClr val="FFFFFF"/>
                </a:solidFill>
              </a14:hiddenFill>
            </a:ext>
          </a:extLst>
        </p:spPr>
      </p:pic>
      <p:sp>
        <p:nvSpPr>
          <p:cNvPr id="24" name="CuadroTexto 23">
            <a:extLst>
              <a:ext uri="{FF2B5EF4-FFF2-40B4-BE49-F238E27FC236}">
                <a16:creationId xmlns:a16="http://schemas.microsoft.com/office/drawing/2014/main" id="{6596941C-BD83-46EA-BA6B-67C1FE01F604}"/>
              </a:ext>
            </a:extLst>
          </p:cNvPr>
          <p:cNvSpPr txBox="1"/>
          <p:nvPr/>
        </p:nvSpPr>
        <p:spPr>
          <a:xfrm>
            <a:off x="1539687" y="3327957"/>
            <a:ext cx="9985513" cy="375552"/>
          </a:xfrm>
          <a:prstGeom prst="rect">
            <a:avLst/>
          </a:prstGeom>
          <a:noFill/>
        </p:spPr>
        <p:txBody>
          <a:bodyPr wrap="square">
            <a:spAutoFit/>
          </a:bodyPr>
          <a:lstStyle/>
          <a:p>
            <a:pPr lvl="0">
              <a:lnSpc>
                <a:spcPct val="107000"/>
              </a:lnSpc>
            </a:pPr>
            <a:r>
              <a:rPr lang="es-CO" sz="1800" b="1"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rPr>
              <a:t>---------------------------------------------------------------------------------------------------------------------------------</a:t>
            </a:r>
            <a:endParaRPr lang="es-CO" sz="18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126" name="Picture 6" descr="Nuevo Atlas de genes y proteinas para el tratamiento personalizado del  cáncer | El Fonendoscopio - Blogs elcomercio.es">
            <a:extLst>
              <a:ext uri="{FF2B5EF4-FFF2-40B4-BE49-F238E27FC236}">
                <a16:creationId xmlns:a16="http://schemas.microsoft.com/office/drawing/2014/main" id="{6638092D-214E-4766-9871-C8B06917F8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7043" y="3875787"/>
            <a:ext cx="4545495" cy="2486633"/>
          </a:xfrm>
          <a:prstGeom prst="rect">
            <a:avLst/>
          </a:prstGeom>
          <a:noFill/>
          <a:extLst>
            <a:ext uri="{909E8E84-426E-40DD-AFC4-6F175D3DCCD1}">
              <a14:hiddenFill xmlns:a14="http://schemas.microsoft.com/office/drawing/2010/main">
                <a:solidFill>
                  <a:srgbClr val="FFFFFF"/>
                </a:solidFill>
              </a14:hiddenFill>
            </a:ext>
          </a:extLst>
        </p:spPr>
      </p:pic>
      <p:sp>
        <p:nvSpPr>
          <p:cNvPr id="26" name="Marcador de pie de página 4">
            <a:extLst>
              <a:ext uri="{FF2B5EF4-FFF2-40B4-BE49-F238E27FC236}">
                <a16:creationId xmlns:a16="http://schemas.microsoft.com/office/drawing/2014/main" id="{0498B085-779A-4A99-AF70-D324546F6FD3}"/>
              </a:ext>
            </a:extLst>
          </p:cNvPr>
          <p:cNvSpPr>
            <a:spLocks noGrp="1"/>
          </p:cNvSpPr>
          <p:nvPr>
            <p:ph type="ftr" sz="quarter" idx="11"/>
          </p:nvPr>
        </p:nvSpPr>
        <p:spPr>
          <a:xfrm>
            <a:off x="1139735" y="6507212"/>
            <a:ext cx="4956265" cy="153888"/>
          </a:xfrm>
        </p:spPr>
        <p:txBody>
          <a:bodyPr rtlCol="0"/>
          <a:lstStyle/>
          <a:p>
            <a:pPr rtl="0"/>
            <a:r>
              <a:rPr lang="es-ES" dirty="0"/>
              <a:t>Fuente: https://blogs.elcomercio.es/fonendoscopio/2017/08/27/nuevo-atlas-de-genes-y-proteinas-para-el-tratamiento-personalizado-del-cancer/</a:t>
            </a:r>
          </a:p>
        </p:txBody>
      </p:sp>
      <p:sp>
        <p:nvSpPr>
          <p:cNvPr id="28" name="Marcador de pie de página 4">
            <a:extLst>
              <a:ext uri="{FF2B5EF4-FFF2-40B4-BE49-F238E27FC236}">
                <a16:creationId xmlns:a16="http://schemas.microsoft.com/office/drawing/2014/main" id="{8A542122-121C-4480-876C-8EFBD559914C}"/>
              </a:ext>
            </a:extLst>
          </p:cNvPr>
          <p:cNvSpPr txBox="1">
            <a:spLocks/>
          </p:cNvSpPr>
          <p:nvPr/>
        </p:nvSpPr>
        <p:spPr>
          <a:xfrm>
            <a:off x="6813439" y="3390493"/>
            <a:ext cx="4956265" cy="153888"/>
          </a:xfrm>
          <a:prstGeom prst="rect">
            <a:avLst/>
          </a:prstGeom>
        </p:spPr>
        <p:txBody>
          <a:bodyPr vert="horz" wrap="square" lIns="0" tIns="0" rIns="0" bIns="0" rtlCol="0" anchor="ctr">
            <a:noAutofit/>
          </a:bodyPr>
          <a:lstStyle>
            <a:defPPr rtl="0">
              <a:defRPr lang="es-es"/>
            </a:defPPr>
            <a:lvl1pPr marL="0" algn="l" defTabSz="914400" rtl="0" eaLnBrk="1" latinLnBrk="0" hangingPunct="1">
              <a:defRPr sz="1000" kern="1200">
                <a:solidFill>
                  <a:schemeClr val="tx1">
                    <a:lumMod val="65000"/>
                    <a:alpha val="8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a:t>Fuente: https://arrobasystem.com/blogs/blog/marketing-digital-todo-lo-que-debes-saber</a:t>
            </a:r>
          </a:p>
        </p:txBody>
      </p:sp>
    </p:spTree>
    <p:extLst>
      <p:ext uri="{BB962C8B-B14F-4D97-AF65-F5344CB8AC3E}">
        <p14:creationId xmlns:p14="http://schemas.microsoft.com/office/powerpoint/2010/main" val="324779884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5867.tgt.Office_50301375_TF33713516_Win32_OJ112196127" id="{F9082FAB-B260-427D-84E8-28A2C83CAFF9}" vid="{CFEC27F7-7A35-4744-B58C-557A3196B84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Diseño flotante 3D</Template>
  <TotalTime>3378</TotalTime>
  <Words>735</Words>
  <Application>Microsoft Office PowerPoint</Application>
  <PresentationFormat>Panorámica</PresentationFormat>
  <Paragraphs>61</Paragraphs>
  <Slides>6</Slides>
  <Notes>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vt:i4>
      </vt:variant>
    </vt:vector>
  </HeadingPairs>
  <TitlesOfParts>
    <vt:vector size="12" baseType="lpstr">
      <vt:lpstr>Arial</vt:lpstr>
      <vt:lpstr>Calibri</vt:lpstr>
      <vt:lpstr>Gill Sans MT</vt:lpstr>
      <vt:lpstr>Symbol</vt:lpstr>
      <vt:lpstr>Walbaum Display</vt:lpstr>
      <vt:lpstr>3DFloatVTI</vt:lpstr>
      <vt:lpstr>DBSCAN</vt:lpstr>
      <vt:lpstr>BDSCAN – ALGORITMO DE TIPO NO SUPERVISADO</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DBSCAN</dc:title>
  <dc:creator>Lorena Lugo</dc:creator>
  <cp:lastModifiedBy>Lorena Lugo</cp:lastModifiedBy>
  <cp:revision>1</cp:revision>
  <dcterms:created xsi:type="dcterms:W3CDTF">2021-09-13T16:09:44Z</dcterms:created>
  <dcterms:modified xsi:type="dcterms:W3CDTF">2021-09-16T00:28:00Z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