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86" r:id="rId10"/>
    <p:sldId id="279" r:id="rId11"/>
    <p:sldId id="281" r:id="rId12"/>
    <p:sldId id="282" r:id="rId13"/>
    <p:sldId id="283" r:id="rId14"/>
    <p:sldId id="284" r:id="rId15"/>
    <p:sldId id="280" r:id="rId16"/>
    <p:sldId id="291" r:id="rId17"/>
    <p:sldId id="287" r:id="rId18"/>
    <p:sldId id="288" r:id="rId19"/>
    <p:sldId id="289" r:id="rId20"/>
    <p:sldId id="290" r:id="rId21"/>
    <p:sldId id="292" r:id="rId22"/>
    <p:sldId id="29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3E3E"/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CABA9-33F9-40BE-8201-FAC53EF37AB4}" v="93" dt="2024-03-26T13:45:2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6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54" y="77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ise Eduarda Paixão de Moraes" userId="ed9e5288-1c22-4d51-b69f-ec30695ef7d2" providerId="ADAL" clId="{550CABA9-33F9-40BE-8201-FAC53EF37AB4}"/>
    <pc:docChg chg="undo redo custSel addSld delSld modSld sldOrd modMainMaster">
      <pc:chgData name="Laise Eduarda Paixão de Moraes" userId="ed9e5288-1c22-4d51-b69f-ec30695ef7d2" providerId="ADAL" clId="{550CABA9-33F9-40BE-8201-FAC53EF37AB4}" dt="2024-03-26T13:45:24.640" v="3251"/>
      <pc:docMkLst>
        <pc:docMk/>
      </pc:docMkLst>
      <pc:sldChg chg="addSp delSp modSp mod">
        <pc:chgData name="Laise Eduarda Paixão de Moraes" userId="ed9e5288-1c22-4d51-b69f-ec30695ef7d2" providerId="ADAL" clId="{550CABA9-33F9-40BE-8201-FAC53EF37AB4}" dt="2024-03-26T12:23:33.859" v="152" actId="1038"/>
        <pc:sldMkLst>
          <pc:docMk/>
          <pc:sldMk cId="1036864332" sldId="256"/>
        </pc:sldMkLst>
        <pc:spChg chg="add mod">
          <ac:chgData name="Laise Eduarda Paixão de Moraes" userId="ed9e5288-1c22-4d51-b69f-ec30695ef7d2" providerId="ADAL" clId="{550CABA9-33F9-40BE-8201-FAC53EF37AB4}" dt="2024-03-26T12:19:20.929" v="14" actId="14100"/>
          <ac:spMkLst>
            <pc:docMk/>
            <pc:sldMk cId="1036864332" sldId="256"/>
            <ac:spMk id="2" creationId="{33D22B9A-6D15-B5EB-030D-2A9075C5DBF5}"/>
          </ac:spMkLst>
        </pc:spChg>
        <pc:spChg chg="add mod">
          <ac:chgData name="Laise Eduarda Paixão de Moraes" userId="ed9e5288-1c22-4d51-b69f-ec30695ef7d2" providerId="ADAL" clId="{550CABA9-33F9-40BE-8201-FAC53EF37AB4}" dt="2024-03-26T12:23:23.623" v="125" actId="1038"/>
          <ac:spMkLst>
            <pc:docMk/>
            <pc:sldMk cId="1036864332" sldId="256"/>
            <ac:spMk id="3" creationId="{8BAAD66B-A91B-2AAE-4A56-B6570C4C3104}"/>
          </ac:spMkLst>
        </pc:spChg>
        <pc:spChg chg="add mod">
          <ac:chgData name="Laise Eduarda Paixão de Moraes" userId="ed9e5288-1c22-4d51-b69f-ec30695ef7d2" providerId="ADAL" clId="{550CABA9-33F9-40BE-8201-FAC53EF37AB4}" dt="2024-03-26T12:23:23.623" v="125" actId="1038"/>
          <ac:spMkLst>
            <pc:docMk/>
            <pc:sldMk cId="1036864332" sldId="256"/>
            <ac:spMk id="6" creationId="{03479D88-ECD8-80C6-0A79-628C4FBFD37D}"/>
          </ac:spMkLst>
        </pc:spChg>
        <pc:spChg chg="del mod">
          <ac:chgData name="Laise Eduarda Paixão de Moraes" userId="ed9e5288-1c22-4d51-b69f-ec30695ef7d2" providerId="ADAL" clId="{550CABA9-33F9-40BE-8201-FAC53EF37AB4}" dt="2024-03-26T12:18:41.774" v="3" actId="478"/>
          <ac:spMkLst>
            <pc:docMk/>
            <pc:sldMk cId="1036864332" sldId="256"/>
            <ac:spMk id="7" creationId="{154A0B2C-927C-8ADF-7894-1E95E6E82902}"/>
          </ac:spMkLst>
        </pc:spChg>
        <pc:spChg chg="add mod">
          <ac:chgData name="Laise Eduarda Paixão de Moraes" userId="ed9e5288-1c22-4d51-b69f-ec30695ef7d2" providerId="ADAL" clId="{550CABA9-33F9-40BE-8201-FAC53EF37AB4}" dt="2024-03-26T12:23:33.859" v="152" actId="1038"/>
          <ac:spMkLst>
            <pc:docMk/>
            <pc:sldMk cId="1036864332" sldId="256"/>
            <ac:spMk id="9" creationId="{A9861FF5-9581-E148-7BFF-FD3C861E84A4}"/>
          </ac:spMkLst>
        </pc:spChg>
        <pc:picChg chg="del mod">
          <ac:chgData name="Laise Eduarda Paixão de Moraes" userId="ed9e5288-1c22-4d51-b69f-ec30695ef7d2" providerId="ADAL" clId="{550CABA9-33F9-40BE-8201-FAC53EF37AB4}" dt="2024-03-26T12:18:46.135" v="4" actId="478"/>
          <ac:picMkLst>
            <pc:docMk/>
            <pc:sldMk cId="1036864332" sldId="256"/>
            <ac:picMk id="5" creationId="{FDA53798-49B1-ABC7-3359-D54B4E914F7E}"/>
          </ac:picMkLst>
        </pc:picChg>
      </pc:sldChg>
      <pc:sldChg chg="addSp delSp modSp del mod">
        <pc:chgData name="Laise Eduarda Paixão de Moraes" userId="ed9e5288-1c22-4d51-b69f-ec30695ef7d2" providerId="ADAL" clId="{550CABA9-33F9-40BE-8201-FAC53EF37AB4}" dt="2024-03-26T13:42:45.732" v="3237" actId="47"/>
        <pc:sldMkLst>
          <pc:docMk/>
          <pc:sldMk cId="1390828655" sldId="257"/>
        </pc:sldMkLst>
        <pc:spChg chg="add mod">
          <ac:chgData name="Laise Eduarda Paixão de Moraes" userId="ed9e5288-1c22-4d51-b69f-ec30695ef7d2" providerId="ADAL" clId="{550CABA9-33F9-40BE-8201-FAC53EF37AB4}" dt="2024-03-26T12:23:53.775" v="155" actId="14100"/>
          <ac:spMkLst>
            <pc:docMk/>
            <pc:sldMk cId="1390828655" sldId="257"/>
            <ac:spMk id="2" creationId="{92A8A4D2-0EF2-51C0-50A5-807B35C29456}"/>
          </ac:spMkLst>
        </pc:spChg>
        <pc:spChg chg="add mod">
          <ac:chgData name="Laise Eduarda Paixão de Moraes" userId="ed9e5288-1c22-4d51-b69f-ec30695ef7d2" providerId="ADAL" clId="{550CABA9-33F9-40BE-8201-FAC53EF37AB4}" dt="2024-03-26T12:24:44.733" v="178" actId="20577"/>
          <ac:spMkLst>
            <pc:docMk/>
            <pc:sldMk cId="1390828655" sldId="257"/>
            <ac:spMk id="4" creationId="{B3BE077F-5E7A-5C87-CBFD-191C524963A9}"/>
          </ac:spMkLst>
        </pc:spChg>
        <pc:picChg chg="del mod">
          <ac:chgData name="Laise Eduarda Paixão de Moraes" userId="ed9e5288-1c22-4d51-b69f-ec30695ef7d2" providerId="ADAL" clId="{550CABA9-33F9-40BE-8201-FAC53EF37AB4}" dt="2024-03-26T12:24:07.227" v="157" actId="478"/>
          <ac:picMkLst>
            <pc:docMk/>
            <pc:sldMk cId="1390828655" sldId="257"/>
            <ac:picMk id="3" creationId="{988765AB-AB55-E5FF-00CD-5895B1E5B9D8}"/>
          </ac:picMkLst>
        </pc:picChg>
      </pc:sldChg>
      <pc:sldChg chg="modSp del">
        <pc:chgData name="Laise Eduarda Paixão de Moraes" userId="ed9e5288-1c22-4d51-b69f-ec30695ef7d2" providerId="ADAL" clId="{550CABA9-33F9-40BE-8201-FAC53EF37AB4}" dt="2024-03-26T12:44:21.031" v="847" actId="47"/>
        <pc:sldMkLst>
          <pc:docMk/>
          <pc:sldMk cId="527912090" sldId="258"/>
        </pc:sldMkLst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k cId="527912090" sldId="258"/>
            <ac:spMk id="3" creationId="{1FDE0429-5B9E-B6B0-FC74-1B8992F620FC}"/>
          </ac:spMkLst>
        </pc:spChg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k cId="527912090" sldId="258"/>
            <ac:spMk id="7" creationId="{28F99D42-4DF5-9476-2C1E-0EAB42E948AF}"/>
          </ac:spMkLst>
        </pc:spChg>
        <pc:picChg chg="mod">
          <ac:chgData name="Laise Eduarda Paixão de Moraes" userId="ed9e5288-1c22-4d51-b69f-ec30695ef7d2" providerId="ADAL" clId="{550CABA9-33F9-40BE-8201-FAC53EF37AB4}" dt="2024-03-26T12:18:35.287" v="0"/>
          <ac:picMkLst>
            <pc:docMk/>
            <pc:sldMk cId="527912090" sldId="258"/>
            <ac:picMk id="5" creationId="{2C177BDD-191B-9F18-A1E2-05C8C6DC0383}"/>
          </ac:picMkLst>
        </pc:picChg>
      </pc:sldChg>
      <pc:sldChg chg="addSp delSp modSp del mod">
        <pc:chgData name="Laise Eduarda Paixão de Moraes" userId="ed9e5288-1c22-4d51-b69f-ec30695ef7d2" providerId="ADAL" clId="{550CABA9-33F9-40BE-8201-FAC53EF37AB4}" dt="2024-03-26T13:41:55.804" v="3236" actId="47"/>
        <pc:sldMkLst>
          <pc:docMk/>
          <pc:sldMk cId="2849559535" sldId="259"/>
        </pc:sldMkLst>
        <pc:spChg chg="add del mod">
          <ac:chgData name="Laise Eduarda Paixão de Moraes" userId="ed9e5288-1c22-4d51-b69f-ec30695ef7d2" providerId="ADAL" clId="{550CABA9-33F9-40BE-8201-FAC53EF37AB4}" dt="2024-03-26T13:41:54.982" v="3235"/>
          <ac:spMkLst>
            <pc:docMk/>
            <pc:sldMk cId="2849559535" sldId="259"/>
            <ac:spMk id="3" creationId="{1FA59B24-1999-17CF-B623-81B9FA094FBD}"/>
          </ac:spMkLst>
        </pc:spChg>
        <pc:picChg chg="add del mod modCrop">
          <ac:chgData name="Laise Eduarda Paixão de Moraes" userId="ed9e5288-1c22-4d51-b69f-ec30695ef7d2" providerId="ADAL" clId="{550CABA9-33F9-40BE-8201-FAC53EF37AB4}" dt="2024-03-26T13:10:09.624" v="1597" actId="21"/>
          <ac:picMkLst>
            <pc:docMk/>
            <pc:sldMk cId="2849559535" sldId="259"/>
            <ac:picMk id="8" creationId="{E1504514-9DBC-8178-3360-0BAAAC8D2595}"/>
          </ac:picMkLst>
        </pc:picChg>
      </pc:sldChg>
      <pc:sldChg chg="del">
        <pc:chgData name="Laise Eduarda Paixão de Moraes" userId="ed9e5288-1c22-4d51-b69f-ec30695ef7d2" providerId="ADAL" clId="{550CABA9-33F9-40BE-8201-FAC53EF37AB4}" dt="2024-03-26T12:46:05.762" v="931" actId="47"/>
        <pc:sldMkLst>
          <pc:docMk/>
          <pc:sldMk cId="390604176" sldId="260"/>
        </pc:sldMkLst>
      </pc:sldChg>
      <pc:sldChg chg="del">
        <pc:chgData name="Laise Eduarda Paixão de Moraes" userId="ed9e5288-1c22-4d51-b69f-ec30695ef7d2" providerId="ADAL" clId="{550CABA9-33F9-40BE-8201-FAC53EF37AB4}" dt="2024-03-26T13:41:38.325" v="3218" actId="47"/>
        <pc:sldMkLst>
          <pc:docMk/>
          <pc:sldMk cId="3004667793" sldId="261"/>
        </pc:sldMkLst>
      </pc:sldChg>
      <pc:sldChg chg="del">
        <pc:chgData name="Laise Eduarda Paixão de Moraes" userId="ed9e5288-1c22-4d51-b69f-ec30695ef7d2" providerId="ADAL" clId="{550CABA9-33F9-40BE-8201-FAC53EF37AB4}" dt="2024-03-26T13:41:38.952" v="3219" actId="47"/>
        <pc:sldMkLst>
          <pc:docMk/>
          <pc:sldMk cId="122613169" sldId="262"/>
        </pc:sldMkLst>
      </pc:sldChg>
      <pc:sldChg chg="del">
        <pc:chgData name="Laise Eduarda Paixão de Moraes" userId="ed9e5288-1c22-4d51-b69f-ec30695ef7d2" providerId="ADAL" clId="{550CABA9-33F9-40BE-8201-FAC53EF37AB4}" dt="2024-03-26T13:41:39.514" v="3220" actId="47"/>
        <pc:sldMkLst>
          <pc:docMk/>
          <pc:sldMk cId="3389405858" sldId="263"/>
        </pc:sldMkLst>
      </pc:sldChg>
      <pc:sldChg chg="del">
        <pc:chgData name="Laise Eduarda Paixão de Moraes" userId="ed9e5288-1c22-4d51-b69f-ec30695ef7d2" providerId="ADAL" clId="{550CABA9-33F9-40BE-8201-FAC53EF37AB4}" dt="2024-03-26T13:41:40.030" v="3221" actId="47"/>
        <pc:sldMkLst>
          <pc:docMk/>
          <pc:sldMk cId="1785106269" sldId="264"/>
        </pc:sldMkLst>
      </pc:sldChg>
      <pc:sldChg chg="del">
        <pc:chgData name="Laise Eduarda Paixão de Moraes" userId="ed9e5288-1c22-4d51-b69f-ec30695ef7d2" providerId="ADAL" clId="{550CABA9-33F9-40BE-8201-FAC53EF37AB4}" dt="2024-03-26T13:41:40.348" v="3222" actId="47"/>
        <pc:sldMkLst>
          <pc:docMk/>
          <pc:sldMk cId="2271779014" sldId="265"/>
        </pc:sldMkLst>
      </pc:sldChg>
      <pc:sldChg chg="del">
        <pc:chgData name="Laise Eduarda Paixão de Moraes" userId="ed9e5288-1c22-4d51-b69f-ec30695ef7d2" providerId="ADAL" clId="{550CABA9-33F9-40BE-8201-FAC53EF37AB4}" dt="2024-03-26T13:41:40.523" v="3223" actId="47"/>
        <pc:sldMkLst>
          <pc:docMk/>
          <pc:sldMk cId="1785074187" sldId="266"/>
        </pc:sldMkLst>
      </pc:sldChg>
      <pc:sldChg chg="del">
        <pc:chgData name="Laise Eduarda Paixão de Moraes" userId="ed9e5288-1c22-4d51-b69f-ec30695ef7d2" providerId="ADAL" clId="{550CABA9-33F9-40BE-8201-FAC53EF37AB4}" dt="2024-03-26T13:41:40.684" v="3224" actId="47"/>
        <pc:sldMkLst>
          <pc:docMk/>
          <pc:sldMk cId="1178318246" sldId="267"/>
        </pc:sldMkLst>
      </pc:sldChg>
      <pc:sldChg chg="del">
        <pc:chgData name="Laise Eduarda Paixão de Moraes" userId="ed9e5288-1c22-4d51-b69f-ec30695ef7d2" providerId="ADAL" clId="{550CABA9-33F9-40BE-8201-FAC53EF37AB4}" dt="2024-03-26T13:41:41.271" v="3225" actId="47"/>
        <pc:sldMkLst>
          <pc:docMk/>
          <pc:sldMk cId="1905598744" sldId="268"/>
        </pc:sldMkLst>
      </pc:sldChg>
      <pc:sldChg chg="del">
        <pc:chgData name="Laise Eduarda Paixão de Moraes" userId="ed9e5288-1c22-4d51-b69f-ec30695ef7d2" providerId="ADAL" clId="{550CABA9-33F9-40BE-8201-FAC53EF37AB4}" dt="2024-03-26T13:41:42.689" v="3226" actId="47"/>
        <pc:sldMkLst>
          <pc:docMk/>
          <pc:sldMk cId="786690525" sldId="269"/>
        </pc:sldMkLst>
      </pc:sldChg>
      <pc:sldChg chg="del">
        <pc:chgData name="Laise Eduarda Paixão de Moraes" userId="ed9e5288-1c22-4d51-b69f-ec30695ef7d2" providerId="ADAL" clId="{550CABA9-33F9-40BE-8201-FAC53EF37AB4}" dt="2024-03-26T13:41:42.820" v="3227" actId="47"/>
        <pc:sldMkLst>
          <pc:docMk/>
          <pc:sldMk cId="1148702576" sldId="270"/>
        </pc:sldMkLst>
      </pc:sldChg>
      <pc:sldChg chg="addSp delSp modSp add del mod">
        <pc:chgData name="Laise Eduarda Paixão de Moraes" userId="ed9e5288-1c22-4d51-b69f-ec30695ef7d2" providerId="ADAL" clId="{550CABA9-33F9-40BE-8201-FAC53EF37AB4}" dt="2024-03-26T12:21:57.944" v="100" actId="47"/>
        <pc:sldMkLst>
          <pc:docMk/>
          <pc:sldMk cId="1080138914" sldId="271"/>
        </pc:sldMkLst>
        <pc:spChg chg="add del mod">
          <ac:chgData name="Laise Eduarda Paixão de Moraes" userId="ed9e5288-1c22-4d51-b69f-ec30695ef7d2" providerId="ADAL" clId="{550CABA9-33F9-40BE-8201-FAC53EF37AB4}" dt="2024-03-26T12:20:02.718" v="17" actId="21"/>
          <ac:spMkLst>
            <pc:docMk/>
            <pc:sldMk cId="1080138914" sldId="271"/>
            <ac:spMk id="3" creationId="{8BAAD66B-A91B-2AAE-4A56-B6570C4C3104}"/>
          </ac:spMkLst>
        </pc:spChg>
        <pc:spChg chg="del mod">
          <ac:chgData name="Laise Eduarda Paixão de Moraes" userId="ed9e5288-1c22-4d51-b69f-ec30695ef7d2" providerId="ADAL" clId="{550CABA9-33F9-40BE-8201-FAC53EF37AB4}" dt="2024-03-26T12:21:56.693" v="99"/>
          <ac:spMkLst>
            <pc:docMk/>
            <pc:sldMk cId="1080138914" sldId="271"/>
            <ac:spMk id="7" creationId="{154A0B2C-927C-8ADF-7894-1E95E6E82902}"/>
          </ac:spMkLst>
        </pc:spChg>
        <pc:picChg chg="del">
          <ac:chgData name="Laise Eduarda Paixão de Moraes" userId="ed9e5288-1c22-4d51-b69f-ec30695ef7d2" providerId="ADAL" clId="{550CABA9-33F9-40BE-8201-FAC53EF37AB4}" dt="2024-03-26T12:21:36.839" v="91" actId="478"/>
          <ac:picMkLst>
            <pc:docMk/>
            <pc:sldMk cId="1080138914" sldId="271"/>
            <ac:picMk id="5" creationId="{FDA53798-49B1-ABC7-3359-D54B4E914F7E}"/>
          </ac:picMkLst>
        </pc:picChg>
      </pc:sldChg>
      <pc:sldChg chg="add del">
        <pc:chgData name="Laise Eduarda Paixão de Moraes" userId="ed9e5288-1c22-4d51-b69f-ec30695ef7d2" providerId="ADAL" clId="{550CABA9-33F9-40BE-8201-FAC53EF37AB4}" dt="2024-03-26T12:44:18.740" v="846" actId="47"/>
        <pc:sldMkLst>
          <pc:docMk/>
          <pc:sldMk cId="1770686803" sldId="271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05:00.289" v="1410" actId="1076"/>
        <pc:sldMkLst>
          <pc:docMk/>
          <pc:sldMk cId="1176472101" sldId="272"/>
        </pc:sldMkLst>
        <pc:spChg chg="mod">
          <ac:chgData name="Laise Eduarda Paixão de Moraes" userId="ed9e5288-1c22-4d51-b69f-ec30695ef7d2" providerId="ADAL" clId="{550CABA9-33F9-40BE-8201-FAC53EF37AB4}" dt="2024-03-26T12:25:46.459" v="189" actId="20577"/>
          <ac:spMkLst>
            <pc:docMk/>
            <pc:sldMk cId="1176472101" sldId="272"/>
            <ac:spMk id="4" creationId="{B3BE077F-5E7A-5C87-CBFD-191C524963A9}"/>
          </ac:spMkLst>
        </pc:spChg>
        <pc:spChg chg="add del mod">
          <ac:chgData name="Laise Eduarda Paixão de Moraes" userId="ed9e5288-1c22-4d51-b69f-ec30695ef7d2" providerId="ADAL" clId="{550CABA9-33F9-40BE-8201-FAC53EF37AB4}" dt="2024-03-26T12:49:39.294" v="1105" actId="20577"/>
          <ac:spMkLst>
            <pc:docMk/>
            <pc:sldMk cId="1176472101" sldId="272"/>
            <ac:spMk id="5" creationId="{F1546B47-742A-0ACC-F5DF-E2ED03A31F57}"/>
          </ac:spMkLst>
        </pc:spChg>
        <pc:picChg chg="add del mod">
          <ac:chgData name="Laise Eduarda Paixão de Moraes" userId="ed9e5288-1c22-4d51-b69f-ec30695ef7d2" providerId="ADAL" clId="{550CABA9-33F9-40BE-8201-FAC53EF37AB4}" dt="2024-03-26T12:27:43.042" v="248" actId="478"/>
          <ac:picMkLst>
            <pc:docMk/>
            <pc:sldMk cId="1176472101" sldId="272"/>
            <ac:picMk id="7" creationId="{331DE168-D55D-7B7F-8865-7D0538B6CE02}"/>
          </ac:picMkLst>
        </pc:picChg>
        <pc:picChg chg="add mod">
          <ac:chgData name="Laise Eduarda Paixão de Moraes" userId="ed9e5288-1c22-4d51-b69f-ec30695ef7d2" providerId="ADAL" clId="{550CABA9-33F9-40BE-8201-FAC53EF37AB4}" dt="2024-03-26T13:05:00.289" v="1410" actId="1076"/>
          <ac:picMkLst>
            <pc:docMk/>
            <pc:sldMk cId="1176472101" sldId="272"/>
            <ac:picMk id="8" creationId="{331DE168-D55D-7B7F-8865-7D0538B6CE02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45:08.677" v="3250" actId="1036"/>
        <pc:sldMkLst>
          <pc:docMk/>
          <pc:sldMk cId="2559693012" sldId="273"/>
        </pc:sldMkLst>
        <pc:spChg chg="mod">
          <ac:chgData name="Laise Eduarda Paixão de Moraes" userId="ed9e5288-1c22-4d51-b69f-ec30695ef7d2" providerId="ADAL" clId="{550CABA9-33F9-40BE-8201-FAC53EF37AB4}" dt="2024-03-26T12:49:41.622" v="1106" actId="20577"/>
          <ac:spMkLst>
            <pc:docMk/>
            <pc:sldMk cId="2559693012" sldId="273"/>
            <ac:spMk id="5" creationId="{F1546B47-742A-0ACC-F5DF-E2ED03A31F57}"/>
          </ac:spMkLst>
        </pc:spChg>
        <pc:spChg chg="add del mod">
          <ac:chgData name="Laise Eduarda Paixão de Moraes" userId="ed9e5288-1c22-4d51-b69f-ec30695ef7d2" providerId="ADAL" clId="{550CABA9-33F9-40BE-8201-FAC53EF37AB4}" dt="2024-03-26T12:34:27.689" v="510" actId="21"/>
          <ac:spMkLst>
            <pc:docMk/>
            <pc:sldMk cId="2559693012" sldId="273"/>
            <ac:spMk id="9" creationId="{526BA78B-F8A6-0D76-868F-1BB131222D1B}"/>
          </ac:spMkLst>
        </pc:spChg>
        <pc:spChg chg="add mod">
          <ac:chgData name="Laise Eduarda Paixão de Moraes" userId="ed9e5288-1c22-4d51-b69f-ec30695ef7d2" providerId="ADAL" clId="{550CABA9-33F9-40BE-8201-FAC53EF37AB4}" dt="2024-03-26T13:45:06.155" v="3247" actId="208"/>
          <ac:spMkLst>
            <pc:docMk/>
            <pc:sldMk cId="2559693012" sldId="273"/>
            <ac:spMk id="10" creationId="{22BA1345-B98D-85C5-6AAB-33BC7055AA00}"/>
          </ac:spMkLst>
        </pc:spChg>
        <pc:spChg chg="add mod">
          <ac:chgData name="Laise Eduarda Paixão de Moraes" userId="ed9e5288-1c22-4d51-b69f-ec30695ef7d2" providerId="ADAL" clId="{550CABA9-33F9-40BE-8201-FAC53EF37AB4}" dt="2024-03-26T13:45:06.155" v="3247" actId="208"/>
          <ac:spMkLst>
            <pc:docMk/>
            <pc:sldMk cId="2559693012" sldId="273"/>
            <ac:spMk id="11" creationId="{526BA78B-F8A6-0D76-868F-1BB131222D1B}"/>
          </ac:spMkLst>
        </pc:spChg>
        <pc:spChg chg="add del mod">
          <ac:chgData name="Laise Eduarda Paixão de Moraes" userId="ed9e5288-1c22-4d51-b69f-ec30695ef7d2" providerId="ADAL" clId="{550CABA9-33F9-40BE-8201-FAC53EF37AB4}" dt="2024-03-26T12:36:38.891" v="545" actId="21"/>
          <ac:spMkLst>
            <pc:docMk/>
            <pc:sldMk cId="2559693012" sldId="273"/>
            <ac:spMk id="15" creationId="{12BCAE27-EE06-063E-17B1-A00C1118677E}"/>
          </ac:spMkLst>
        </pc:spChg>
        <pc:spChg chg="add mod">
          <ac:chgData name="Laise Eduarda Paixão de Moraes" userId="ed9e5288-1c22-4d51-b69f-ec30695ef7d2" providerId="ADAL" clId="{550CABA9-33F9-40BE-8201-FAC53EF37AB4}" dt="2024-03-26T13:45:06.155" v="3247" actId="208"/>
          <ac:spMkLst>
            <pc:docMk/>
            <pc:sldMk cId="2559693012" sldId="273"/>
            <ac:spMk id="16" creationId="{77ED18DD-9AF8-2088-A6DC-B5BDE15AA5C3}"/>
          </ac:spMkLst>
        </pc:spChg>
        <pc:spChg chg="add mod">
          <ac:chgData name="Laise Eduarda Paixão de Moraes" userId="ed9e5288-1c22-4d51-b69f-ec30695ef7d2" providerId="ADAL" clId="{550CABA9-33F9-40BE-8201-FAC53EF37AB4}" dt="2024-03-26T13:45:06.155" v="3247" actId="208"/>
          <ac:spMkLst>
            <pc:docMk/>
            <pc:sldMk cId="2559693012" sldId="273"/>
            <ac:spMk id="17" creationId="{12BCAE27-EE06-063E-17B1-A00C1118677E}"/>
          </ac:spMkLst>
        </pc:spChg>
        <pc:grpChg chg="add mod topLvl">
          <ac:chgData name="Laise Eduarda Paixão de Moraes" userId="ed9e5288-1c22-4d51-b69f-ec30695ef7d2" providerId="ADAL" clId="{550CABA9-33F9-40BE-8201-FAC53EF37AB4}" dt="2024-03-26T13:45:08.677" v="3250" actId="1036"/>
          <ac:grpSpMkLst>
            <pc:docMk/>
            <pc:sldMk cId="2559693012" sldId="273"/>
            <ac:grpSpMk id="12" creationId="{C4C48475-9E96-02A2-9D36-B88F9A2A04CA}"/>
          </ac:grpSpMkLst>
        </pc:grpChg>
        <pc:grpChg chg="add mod topLvl">
          <ac:chgData name="Laise Eduarda Paixão de Moraes" userId="ed9e5288-1c22-4d51-b69f-ec30695ef7d2" providerId="ADAL" clId="{550CABA9-33F9-40BE-8201-FAC53EF37AB4}" dt="2024-03-26T13:45:08.677" v="3250" actId="1036"/>
          <ac:grpSpMkLst>
            <pc:docMk/>
            <pc:sldMk cId="2559693012" sldId="273"/>
            <ac:grpSpMk id="18" creationId="{E7F67437-6AA7-1407-A541-9441DDEE1AE2}"/>
          </ac:grpSpMkLst>
        </pc:grpChg>
        <pc:grpChg chg="add del mod">
          <ac:chgData name="Laise Eduarda Paixão de Moraes" userId="ed9e5288-1c22-4d51-b69f-ec30695ef7d2" providerId="ADAL" clId="{550CABA9-33F9-40BE-8201-FAC53EF37AB4}" dt="2024-03-26T13:45:02.254" v="3246" actId="165"/>
          <ac:grpSpMkLst>
            <pc:docMk/>
            <pc:sldMk cId="2559693012" sldId="273"/>
            <ac:grpSpMk id="19" creationId="{B42F74A2-6E25-DFDA-A9D0-4D10627A60EE}"/>
          </ac:grpSpMkLst>
        </pc:grpChg>
        <pc:picChg chg="add mod">
          <ac:chgData name="Laise Eduarda Paixão de Moraes" userId="ed9e5288-1c22-4d51-b69f-ec30695ef7d2" providerId="ADAL" clId="{550CABA9-33F9-40BE-8201-FAC53EF37AB4}" dt="2024-03-26T13:45:06.155" v="3247" actId="208"/>
          <ac:picMkLst>
            <pc:docMk/>
            <pc:sldMk cId="2559693012" sldId="273"/>
            <ac:picMk id="6" creationId="{A263135B-50C4-7D24-FB96-923D21B02B92}"/>
          </ac:picMkLst>
        </pc:picChg>
        <pc:picChg chg="del">
          <ac:chgData name="Laise Eduarda Paixão de Moraes" userId="ed9e5288-1c22-4d51-b69f-ec30695ef7d2" providerId="ADAL" clId="{550CABA9-33F9-40BE-8201-FAC53EF37AB4}" dt="2024-03-26T12:29:18.285" v="389" actId="478"/>
          <ac:picMkLst>
            <pc:docMk/>
            <pc:sldMk cId="2559693012" sldId="273"/>
            <ac:picMk id="8" creationId="{331DE168-D55D-7B7F-8865-7D0538B6CE02}"/>
          </ac:picMkLst>
        </pc:picChg>
        <pc:picChg chg="add mod modCrop">
          <ac:chgData name="Laise Eduarda Paixão de Moraes" userId="ed9e5288-1c22-4d51-b69f-ec30695ef7d2" providerId="ADAL" clId="{550CABA9-33F9-40BE-8201-FAC53EF37AB4}" dt="2024-03-26T13:45:06.155" v="3247" actId="208"/>
          <ac:picMkLst>
            <pc:docMk/>
            <pc:sldMk cId="2559693012" sldId="273"/>
            <ac:picMk id="14" creationId="{0BC31657-9BF6-03DC-CD51-9B16884D0D4C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2:41:11.206" v="704" actId="1038"/>
        <pc:sldMkLst>
          <pc:docMk/>
          <pc:sldMk cId="3258364950" sldId="274"/>
        </pc:sldMkLst>
        <pc:spChg chg="mod">
          <ac:chgData name="Laise Eduarda Paixão de Moraes" userId="ed9e5288-1c22-4d51-b69f-ec30695ef7d2" providerId="ADAL" clId="{550CABA9-33F9-40BE-8201-FAC53EF37AB4}" dt="2024-03-26T12:39:36.820" v="667" actId="20577"/>
          <ac:spMkLst>
            <pc:docMk/>
            <pc:sldMk cId="3258364950" sldId="274"/>
            <ac:spMk id="5" creationId="{F1546B47-742A-0ACC-F5DF-E2ED03A31F57}"/>
          </ac:spMkLst>
        </pc:spChg>
        <pc:spChg chg="add mod">
          <ac:chgData name="Laise Eduarda Paixão de Moraes" userId="ed9e5288-1c22-4d51-b69f-ec30695ef7d2" providerId="ADAL" clId="{550CABA9-33F9-40BE-8201-FAC53EF37AB4}" dt="2024-03-26T12:41:01.473" v="693" actId="1076"/>
          <ac:spMkLst>
            <pc:docMk/>
            <pc:sldMk cId="3258364950" sldId="274"/>
            <ac:spMk id="9" creationId="{76C9AEB5-03FC-0266-EFFB-8AE4C078FF73}"/>
          </ac:spMkLst>
        </pc:spChg>
        <pc:spChg chg="add mod">
          <ac:chgData name="Laise Eduarda Paixão de Moraes" userId="ed9e5288-1c22-4d51-b69f-ec30695ef7d2" providerId="ADAL" clId="{550CABA9-33F9-40BE-8201-FAC53EF37AB4}" dt="2024-03-26T12:41:11.206" v="704" actId="1038"/>
          <ac:spMkLst>
            <pc:docMk/>
            <pc:sldMk cId="3258364950" sldId="274"/>
            <ac:spMk id="13" creationId="{708E1D42-3397-F97B-56EA-78CEDFC738B1}"/>
          </ac:spMkLst>
        </pc:spChg>
        <pc:grpChg chg="del">
          <ac:chgData name="Laise Eduarda Paixão de Moraes" userId="ed9e5288-1c22-4d51-b69f-ec30695ef7d2" providerId="ADAL" clId="{550CABA9-33F9-40BE-8201-FAC53EF37AB4}" dt="2024-03-26T12:37:58.701" v="579" actId="478"/>
          <ac:grpSpMkLst>
            <pc:docMk/>
            <pc:sldMk cId="3258364950" sldId="274"/>
            <ac:grpSpMk id="19" creationId="{B42F74A2-6E25-DFDA-A9D0-4D10627A60EE}"/>
          </ac:grpSpMkLst>
        </pc:grpChg>
        <pc:picChg chg="add mod modCrop">
          <ac:chgData name="Laise Eduarda Paixão de Moraes" userId="ed9e5288-1c22-4d51-b69f-ec30695ef7d2" providerId="ADAL" clId="{550CABA9-33F9-40BE-8201-FAC53EF37AB4}" dt="2024-03-26T12:40:46.327" v="684" actId="1076"/>
          <ac:picMkLst>
            <pc:docMk/>
            <pc:sldMk cId="3258364950" sldId="274"/>
            <ac:picMk id="3" creationId="{95932072-7739-8384-ADF0-2B411548B4AE}"/>
          </ac:picMkLst>
        </pc:picChg>
        <pc:picChg chg="add mod">
          <ac:chgData name="Laise Eduarda Paixão de Moraes" userId="ed9e5288-1c22-4d51-b69f-ec30695ef7d2" providerId="ADAL" clId="{550CABA9-33F9-40BE-8201-FAC53EF37AB4}" dt="2024-03-26T12:39:58.483" v="672" actId="1076"/>
          <ac:picMkLst>
            <pc:docMk/>
            <pc:sldMk cId="3258364950" sldId="274"/>
            <ac:picMk id="8" creationId="{294CD8BB-81A3-3685-86CB-309105A68F4A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2:43:02.674" v="773" actId="478"/>
        <pc:sldMkLst>
          <pc:docMk/>
          <pc:sldMk cId="3126631575" sldId="275"/>
        </pc:sldMkLst>
        <pc:spChg chg="mod">
          <ac:chgData name="Laise Eduarda Paixão de Moraes" userId="ed9e5288-1c22-4d51-b69f-ec30695ef7d2" providerId="ADAL" clId="{550CABA9-33F9-40BE-8201-FAC53EF37AB4}" dt="2024-03-26T12:42:44.918" v="753" actId="20577"/>
          <ac:spMkLst>
            <pc:docMk/>
            <pc:sldMk cId="3126631575" sldId="275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2:41:28.396" v="708" actId="478"/>
          <ac:spMkLst>
            <pc:docMk/>
            <pc:sldMk cId="3126631575" sldId="275"/>
            <ac:spMk id="9" creationId="{76C9AEB5-03FC-0266-EFFB-8AE4C078FF73}"/>
          </ac:spMkLst>
        </pc:spChg>
        <pc:spChg chg="add del mod">
          <ac:chgData name="Laise Eduarda Paixão de Moraes" userId="ed9e5288-1c22-4d51-b69f-ec30695ef7d2" providerId="ADAL" clId="{550CABA9-33F9-40BE-8201-FAC53EF37AB4}" dt="2024-03-26T12:43:02.674" v="773" actId="478"/>
          <ac:spMkLst>
            <pc:docMk/>
            <pc:sldMk cId="3126631575" sldId="275"/>
            <ac:spMk id="12" creationId="{F517528E-1562-C16C-5CC2-B19922C57464}"/>
          </ac:spMkLst>
        </pc:spChg>
        <pc:spChg chg="del">
          <ac:chgData name="Laise Eduarda Paixão de Moraes" userId="ed9e5288-1c22-4d51-b69f-ec30695ef7d2" providerId="ADAL" clId="{550CABA9-33F9-40BE-8201-FAC53EF37AB4}" dt="2024-03-26T12:41:27.766" v="707" actId="478"/>
          <ac:spMkLst>
            <pc:docMk/>
            <pc:sldMk cId="3126631575" sldId="275"/>
            <ac:spMk id="13" creationId="{708E1D42-3397-F97B-56EA-78CEDFC738B1}"/>
          </ac:spMkLst>
        </pc:spChg>
        <pc:picChg chg="del">
          <ac:chgData name="Laise Eduarda Paixão de Moraes" userId="ed9e5288-1c22-4d51-b69f-ec30695ef7d2" providerId="ADAL" clId="{550CABA9-33F9-40BE-8201-FAC53EF37AB4}" dt="2024-03-26T12:41:26.823" v="706" actId="478"/>
          <ac:picMkLst>
            <pc:docMk/>
            <pc:sldMk cId="3126631575" sldId="275"/>
            <ac:picMk id="3" creationId="{95932072-7739-8384-ADF0-2B411548B4AE}"/>
          </ac:picMkLst>
        </pc:picChg>
        <pc:picChg chg="add del mod">
          <ac:chgData name="Laise Eduarda Paixão de Moraes" userId="ed9e5288-1c22-4d51-b69f-ec30695ef7d2" providerId="ADAL" clId="{550CABA9-33F9-40BE-8201-FAC53EF37AB4}" dt="2024-03-26T12:42:18.636" v="713" actId="478"/>
          <ac:picMkLst>
            <pc:docMk/>
            <pc:sldMk cId="3126631575" sldId="275"/>
            <ac:picMk id="7" creationId="{61C3F488-C5D9-6308-1F58-F1209E7FCAB9}"/>
          </ac:picMkLst>
        </pc:picChg>
        <pc:picChg chg="del">
          <ac:chgData name="Laise Eduarda Paixão de Moraes" userId="ed9e5288-1c22-4d51-b69f-ec30695ef7d2" providerId="ADAL" clId="{550CABA9-33F9-40BE-8201-FAC53EF37AB4}" dt="2024-03-26T12:41:26.823" v="706" actId="478"/>
          <ac:picMkLst>
            <pc:docMk/>
            <pc:sldMk cId="3126631575" sldId="275"/>
            <ac:picMk id="8" creationId="{294CD8BB-81A3-3685-86CB-309105A68F4A}"/>
          </ac:picMkLst>
        </pc:picChg>
        <pc:picChg chg="add mod">
          <ac:chgData name="Laise Eduarda Paixão de Moraes" userId="ed9e5288-1c22-4d51-b69f-ec30695ef7d2" providerId="ADAL" clId="{550CABA9-33F9-40BE-8201-FAC53EF37AB4}" dt="2024-03-26T12:42:50.833" v="768" actId="1035"/>
          <ac:picMkLst>
            <pc:docMk/>
            <pc:sldMk cId="3126631575" sldId="275"/>
            <ac:picMk id="11" creationId="{0807B1E7-19C5-B57C-8B5E-59A13958BCB2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2:45:39" v="929" actId="1076"/>
        <pc:sldMkLst>
          <pc:docMk/>
          <pc:sldMk cId="3962830471" sldId="276"/>
        </pc:sldMkLst>
        <pc:spChg chg="mod">
          <ac:chgData name="Laise Eduarda Paixão de Moraes" userId="ed9e5288-1c22-4d51-b69f-ec30695ef7d2" providerId="ADAL" clId="{550CABA9-33F9-40BE-8201-FAC53EF37AB4}" dt="2024-03-26T12:45:21.942" v="928" actId="20577"/>
          <ac:spMkLst>
            <pc:docMk/>
            <pc:sldMk cId="3962830471" sldId="276"/>
            <ac:spMk id="5" creationId="{F1546B47-742A-0ACC-F5DF-E2ED03A31F57}"/>
          </ac:spMkLst>
        </pc:spChg>
        <pc:spChg chg="add del mod">
          <ac:chgData name="Laise Eduarda Paixão de Moraes" userId="ed9e5288-1c22-4d51-b69f-ec30695ef7d2" providerId="ADAL" clId="{550CABA9-33F9-40BE-8201-FAC53EF37AB4}" dt="2024-03-26T12:44:32.802" v="853" actId="478"/>
          <ac:spMkLst>
            <pc:docMk/>
            <pc:sldMk cId="3962830471" sldId="276"/>
            <ac:spMk id="7" creationId="{9358AF40-5A83-069F-496E-851FA50C501C}"/>
          </ac:spMkLst>
        </pc:spChg>
        <pc:spChg chg="add mod">
          <ac:chgData name="Laise Eduarda Paixão de Moraes" userId="ed9e5288-1c22-4d51-b69f-ec30695ef7d2" providerId="ADAL" clId="{550CABA9-33F9-40BE-8201-FAC53EF37AB4}" dt="2024-03-26T12:44:14.812" v="844"/>
          <ac:spMkLst>
            <pc:docMk/>
            <pc:sldMk cId="3962830471" sldId="276"/>
            <ac:spMk id="8" creationId="{3F373DD8-F122-4791-96A1-482F63C2E33F}"/>
          </ac:spMkLst>
        </pc:spChg>
        <pc:spChg chg="del mod">
          <ac:chgData name="Laise Eduarda Paixão de Moraes" userId="ed9e5288-1c22-4d51-b69f-ec30695ef7d2" providerId="ADAL" clId="{550CABA9-33F9-40BE-8201-FAC53EF37AB4}" dt="2024-03-26T12:44:31.632" v="851" actId="478"/>
          <ac:spMkLst>
            <pc:docMk/>
            <pc:sldMk cId="3962830471" sldId="276"/>
            <ac:spMk id="12" creationId="{F517528E-1562-C16C-5CC2-B19922C57464}"/>
          </ac:spMkLst>
        </pc:spChg>
        <pc:picChg chg="add del mod">
          <ac:chgData name="Laise Eduarda Paixão de Moraes" userId="ed9e5288-1c22-4d51-b69f-ec30695ef7d2" providerId="ADAL" clId="{550CABA9-33F9-40BE-8201-FAC53EF37AB4}" dt="2024-03-26T12:44:32.037" v="852" actId="478"/>
          <ac:picMkLst>
            <pc:docMk/>
            <pc:sldMk cId="3962830471" sldId="276"/>
            <ac:picMk id="6" creationId="{0F681133-2E35-EFE3-BD57-A477E8DBBBF1}"/>
          </ac:picMkLst>
        </pc:picChg>
        <pc:picChg chg="add mod">
          <ac:chgData name="Laise Eduarda Paixão de Moraes" userId="ed9e5288-1c22-4d51-b69f-ec30695ef7d2" providerId="ADAL" clId="{550CABA9-33F9-40BE-8201-FAC53EF37AB4}" dt="2024-03-26T12:45:39" v="929" actId="1076"/>
          <ac:picMkLst>
            <pc:docMk/>
            <pc:sldMk cId="3962830471" sldId="276"/>
            <ac:picMk id="10" creationId="{A45D60F0-26D6-1580-7D72-778D1F53DD27}"/>
          </ac:picMkLst>
        </pc:picChg>
        <pc:picChg chg="del mod">
          <ac:chgData name="Laise Eduarda Paixão de Moraes" userId="ed9e5288-1c22-4d51-b69f-ec30695ef7d2" providerId="ADAL" clId="{550CABA9-33F9-40BE-8201-FAC53EF37AB4}" dt="2024-03-26T12:44:31.025" v="850" actId="478"/>
          <ac:picMkLst>
            <pc:docMk/>
            <pc:sldMk cId="3962830471" sldId="276"/>
            <ac:picMk id="11" creationId="{0807B1E7-19C5-B57C-8B5E-59A13958BCB2}"/>
          </ac:picMkLst>
        </pc:picChg>
      </pc:sldChg>
      <pc:sldChg chg="add del">
        <pc:chgData name="Laise Eduarda Paixão de Moraes" userId="ed9e5288-1c22-4d51-b69f-ec30695ef7d2" providerId="ADAL" clId="{550CABA9-33F9-40BE-8201-FAC53EF37AB4}" dt="2024-03-26T12:44:29.281" v="849" actId="47"/>
        <pc:sldMkLst>
          <pc:docMk/>
          <pc:sldMk cId="2399114138" sldId="277"/>
        </pc:sldMkLst>
      </pc:sldChg>
      <pc:sldChg chg="addSp delSp modSp add mod">
        <pc:chgData name="Laise Eduarda Paixão de Moraes" userId="ed9e5288-1c22-4d51-b69f-ec30695ef7d2" providerId="ADAL" clId="{550CABA9-33F9-40BE-8201-FAC53EF37AB4}" dt="2024-03-26T13:16:52.868" v="2021" actId="1076"/>
        <pc:sldMkLst>
          <pc:docMk/>
          <pc:sldMk cId="1892556282" sldId="278"/>
        </pc:sldMkLst>
        <pc:spChg chg="mod">
          <ac:chgData name="Laise Eduarda Paixão de Moraes" userId="ed9e5288-1c22-4d51-b69f-ec30695ef7d2" providerId="ADAL" clId="{550CABA9-33F9-40BE-8201-FAC53EF37AB4}" dt="2024-03-26T13:01:14.428" v="1275" actId="20577"/>
          <ac:spMkLst>
            <pc:docMk/>
            <pc:sldMk cId="1892556282" sldId="278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2:47:23.238" v="934" actId="478"/>
          <ac:spMkLst>
            <pc:docMk/>
            <pc:sldMk cId="1892556282" sldId="278"/>
            <ac:spMk id="7" creationId="{9358AF40-5A83-069F-496E-851FA50C501C}"/>
          </ac:spMkLst>
        </pc:spChg>
        <pc:spChg chg="del">
          <ac:chgData name="Laise Eduarda Paixão de Moraes" userId="ed9e5288-1c22-4d51-b69f-ec30695ef7d2" providerId="ADAL" clId="{550CABA9-33F9-40BE-8201-FAC53EF37AB4}" dt="2024-03-26T12:47:22.518" v="933" actId="478"/>
          <ac:spMkLst>
            <pc:docMk/>
            <pc:sldMk cId="1892556282" sldId="278"/>
            <ac:spMk id="12" creationId="{F517528E-1562-C16C-5CC2-B19922C57464}"/>
          </ac:spMkLst>
        </pc:spChg>
        <pc:spChg chg="add del mod">
          <ac:chgData name="Laise Eduarda Paixão de Moraes" userId="ed9e5288-1c22-4d51-b69f-ec30695ef7d2" providerId="ADAL" clId="{550CABA9-33F9-40BE-8201-FAC53EF37AB4}" dt="2024-03-26T13:16:25.038" v="2008" actId="21"/>
          <ac:spMkLst>
            <pc:docMk/>
            <pc:sldMk cId="1892556282" sldId="278"/>
            <ac:spMk id="13" creationId="{3FB7F595-15AE-A335-5A41-D9C6617A0435}"/>
          </ac:spMkLst>
        </pc:spChg>
        <pc:spChg chg="add del mod">
          <ac:chgData name="Laise Eduarda Paixão de Moraes" userId="ed9e5288-1c22-4d51-b69f-ec30695ef7d2" providerId="ADAL" clId="{550CABA9-33F9-40BE-8201-FAC53EF37AB4}" dt="2024-03-26T13:16:25.038" v="2008" actId="21"/>
          <ac:spMkLst>
            <pc:docMk/>
            <pc:sldMk cId="1892556282" sldId="278"/>
            <ac:spMk id="14" creationId="{FF865C3A-266F-7A6B-DA39-D21465100A9D}"/>
          </ac:spMkLst>
        </pc:spChg>
        <pc:spChg chg="add del mod">
          <ac:chgData name="Laise Eduarda Paixão de Moraes" userId="ed9e5288-1c22-4d51-b69f-ec30695ef7d2" providerId="ADAL" clId="{550CABA9-33F9-40BE-8201-FAC53EF37AB4}" dt="2024-03-26T12:52:08.769" v="1156" actId="21"/>
          <ac:spMkLst>
            <pc:docMk/>
            <pc:sldMk cId="1892556282" sldId="278"/>
            <ac:spMk id="15" creationId="{8B2DDF75-9742-0BAD-6B51-FBBBFE5C03AA}"/>
          </ac:spMkLst>
        </pc:spChg>
        <pc:spChg chg="add mod">
          <ac:chgData name="Laise Eduarda Paixão de Moraes" userId="ed9e5288-1c22-4d51-b69f-ec30695ef7d2" providerId="ADAL" clId="{550CABA9-33F9-40BE-8201-FAC53EF37AB4}" dt="2024-03-26T12:52:05.321" v="1155" actId="164"/>
          <ac:spMkLst>
            <pc:docMk/>
            <pc:sldMk cId="1892556282" sldId="278"/>
            <ac:spMk id="16" creationId="{12E8F700-792B-E1F8-C96A-42EDD3595111}"/>
          </ac:spMkLst>
        </pc:spChg>
        <pc:spChg chg="add mod">
          <ac:chgData name="Laise Eduarda Paixão de Moraes" userId="ed9e5288-1c22-4d51-b69f-ec30695ef7d2" providerId="ADAL" clId="{550CABA9-33F9-40BE-8201-FAC53EF37AB4}" dt="2024-03-26T12:52:05.321" v="1155" actId="164"/>
          <ac:spMkLst>
            <pc:docMk/>
            <pc:sldMk cId="1892556282" sldId="278"/>
            <ac:spMk id="17" creationId="{6A564AF6-296B-1B79-9A60-1D430D32EE1C}"/>
          </ac:spMkLst>
        </pc:spChg>
        <pc:spChg chg="add mod">
          <ac:chgData name="Laise Eduarda Paixão de Moraes" userId="ed9e5288-1c22-4d51-b69f-ec30695ef7d2" providerId="ADAL" clId="{550CABA9-33F9-40BE-8201-FAC53EF37AB4}" dt="2024-03-26T12:52:12.714" v="1158" actId="1076"/>
          <ac:spMkLst>
            <pc:docMk/>
            <pc:sldMk cId="1892556282" sldId="278"/>
            <ac:spMk id="19" creationId="{8B2DDF75-9742-0BAD-6B51-FBBBFE5C03AA}"/>
          </ac:spMkLst>
        </pc:spChg>
        <pc:spChg chg="add mod">
          <ac:chgData name="Laise Eduarda Paixão de Moraes" userId="ed9e5288-1c22-4d51-b69f-ec30695ef7d2" providerId="ADAL" clId="{550CABA9-33F9-40BE-8201-FAC53EF37AB4}" dt="2024-03-26T13:16:52.868" v="2021" actId="1076"/>
          <ac:spMkLst>
            <pc:docMk/>
            <pc:sldMk cId="1892556282" sldId="278"/>
            <ac:spMk id="22" creationId="{3FB7F595-15AE-A335-5A41-D9C6617A0435}"/>
          </ac:spMkLst>
        </pc:spChg>
        <pc:spChg chg="add mod">
          <ac:chgData name="Laise Eduarda Paixão de Moraes" userId="ed9e5288-1c22-4d51-b69f-ec30695ef7d2" providerId="ADAL" clId="{550CABA9-33F9-40BE-8201-FAC53EF37AB4}" dt="2024-03-26T13:16:51.945" v="2020" actId="1076"/>
          <ac:spMkLst>
            <pc:docMk/>
            <pc:sldMk cId="1892556282" sldId="278"/>
            <ac:spMk id="23" creationId="{FF865C3A-266F-7A6B-DA39-D21465100A9D}"/>
          </ac:spMkLst>
        </pc:spChg>
        <pc:grpChg chg="add mod">
          <ac:chgData name="Laise Eduarda Paixão de Moraes" userId="ed9e5288-1c22-4d51-b69f-ec30695ef7d2" providerId="ADAL" clId="{550CABA9-33F9-40BE-8201-FAC53EF37AB4}" dt="2024-03-26T12:52:05.321" v="1155" actId="164"/>
          <ac:grpSpMkLst>
            <pc:docMk/>
            <pc:sldMk cId="1892556282" sldId="278"/>
            <ac:grpSpMk id="18" creationId="{A0A0203E-534E-7120-F247-6A9F3C8A70C4}"/>
          </ac:grpSpMkLst>
        </pc:grpChg>
        <pc:picChg chg="del">
          <ac:chgData name="Laise Eduarda Paixão de Moraes" userId="ed9e5288-1c22-4d51-b69f-ec30695ef7d2" providerId="ADAL" clId="{550CABA9-33F9-40BE-8201-FAC53EF37AB4}" dt="2024-03-26T12:47:21.458" v="932" actId="478"/>
          <ac:picMkLst>
            <pc:docMk/>
            <pc:sldMk cId="1892556282" sldId="278"/>
            <ac:picMk id="6" creationId="{0F681133-2E35-EFE3-BD57-A477E8DBBBF1}"/>
          </ac:picMkLst>
        </pc:picChg>
        <pc:picChg chg="add mod">
          <ac:chgData name="Laise Eduarda Paixão de Moraes" userId="ed9e5288-1c22-4d51-b69f-ec30695ef7d2" providerId="ADAL" clId="{550CABA9-33F9-40BE-8201-FAC53EF37AB4}" dt="2024-03-26T12:52:05.321" v="1155" actId="164"/>
          <ac:picMkLst>
            <pc:docMk/>
            <pc:sldMk cId="1892556282" sldId="278"/>
            <ac:picMk id="8" creationId="{ED9DD645-B628-B1E3-A8BE-CD0086026C03}"/>
          </ac:picMkLst>
        </pc:picChg>
        <pc:picChg chg="add del mod">
          <ac:chgData name="Laise Eduarda Paixão de Moraes" userId="ed9e5288-1c22-4d51-b69f-ec30695ef7d2" providerId="ADAL" clId="{550CABA9-33F9-40BE-8201-FAC53EF37AB4}" dt="2024-03-26T12:56:58.373" v="1261" actId="478"/>
          <ac:picMkLst>
            <pc:docMk/>
            <pc:sldMk cId="1892556282" sldId="278"/>
            <ac:picMk id="10" creationId="{BEE0DEA4-AC97-ADED-EEEF-1E13739543B0}"/>
          </ac:picMkLst>
        </pc:picChg>
        <pc:picChg chg="del">
          <ac:chgData name="Laise Eduarda Paixão de Moraes" userId="ed9e5288-1c22-4d51-b69f-ec30695ef7d2" providerId="ADAL" clId="{550CABA9-33F9-40BE-8201-FAC53EF37AB4}" dt="2024-03-26T12:47:21.458" v="932" actId="478"/>
          <ac:picMkLst>
            <pc:docMk/>
            <pc:sldMk cId="1892556282" sldId="278"/>
            <ac:picMk id="11" creationId="{0807B1E7-19C5-B57C-8B5E-59A13958BCB2}"/>
          </ac:picMkLst>
        </pc:picChg>
        <pc:picChg chg="add mod">
          <ac:chgData name="Laise Eduarda Paixão de Moraes" userId="ed9e5288-1c22-4d51-b69f-ec30695ef7d2" providerId="ADAL" clId="{550CABA9-33F9-40BE-8201-FAC53EF37AB4}" dt="2024-03-26T13:16:49.761" v="2019" actId="1076"/>
          <ac:picMkLst>
            <pc:docMk/>
            <pc:sldMk cId="1892556282" sldId="278"/>
            <ac:picMk id="21" creationId="{F2EB7667-F4B6-DA20-C12A-4804F15EEA93}"/>
          </ac:picMkLst>
        </pc:picChg>
      </pc:sldChg>
      <pc:sldChg chg="addSp delSp modSp add mod ord">
        <pc:chgData name="Laise Eduarda Paixão de Moraes" userId="ed9e5288-1c22-4d51-b69f-ec30695ef7d2" providerId="ADAL" clId="{550CABA9-33F9-40BE-8201-FAC53EF37AB4}" dt="2024-03-26T13:07:34.781" v="1556" actId="14100"/>
        <pc:sldMkLst>
          <pc:docMk/>
          <pc:sldMk cId="2611429961" sldId="279"/>
        </pc:sldMkLst>
        <pc:spChg chg="mod">
          <ac:chgData name="Laise Eduarda Paixão de Moraes" userId="ed9e5288-1c22-4d51-b69f-ec30695ef7d2" providerId="ADAL" clId="{550CABA9-33F9-40BE-8201-FAC53EF37AB4}" dt="2024-03-26T13:02:27.858" v="1292" actId="20577"/>
          <ac:spMkLst>
            <pc:docMk/>
            <pc:sldMk cId="2611429961" sldId="279"/>
            <ac:spMk id="4" creationId="{B3BE077F-5E7A-5C87-CBFD-191C524963A9}"/>
          </ac:spMkLst>
        </pc:spChg>
        <pc:spChg chg="mod">
          <ac:chgData name="Laise Eduarda Paixão de Moraes" userId="ed9e5288-1c22-4d51-b69f-ec30695ef7d2" providerId="ADAL" clId="{550CABA9-33F9-40BE-8201-FAC53EF37AB4}" dt="2024-03-26T13:07:32.199" v="1548" actId="20577"/>
          <ac:spMkLst>
            <pc:docMk/>
            <pc:sldMk cId="2611429961" sldId="279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2:52:26.847" v="1163" actId="478"/>
          <ac:spMkLst>
            <pc:docMk/>
            <pc:sldMk cId="2611429961" sldId="279"/>
            <ac:spMk id="7" creationId="{9358AF40-5A83-069F-496E-851FA50C501C}"/>
          </ac:spMkLst>
        </pc:spChg>
        <pc:spChg chg="add del">
          <ac:chgData name="Laise Eduarda Paixão de Moraes" userId="ed9e5288-1c22-4d51-b69f-ec30695ef7d2" providerId="ADAL" clId="{550CABA9-33F9-40BE-8201-FAC53EF37AB4}" dt="2024-03-26T13:02:51.956" v="1303" actId="478"/>
          <ac:spMkLst>
            <pc:docMk/>
            <pc:sldMk cId="2611429961" sldId="279"/>
            <ac:spMk id="8" creationId="{D9CD8DC1-A059-DF4C-49C9-0ADB465349DA}"/>
          </ac:spMkLst>
        </pc:spChg>
        <pc:spChg chg="del">
          <ac:chgData name="Laise Eduarda Paixão de Moraes" userId="ed9e5288-1c22-4d51-b69f-ec30695ef7d2" providerId="ADAL" clId="{550CABA9-33F9-40BE-8201-FAC53EF37AB4}" dt="2024-03-26T12:52:25.744" v="1161" actId="478"/>
          <ac:spMkLst>
            <pc:docMk/>
            <pc:sldMk cId="2611429961" sldId="279"/>
            <ac:spMk id="12" creationId="{F517528E-1562-C16C-5CC2-B19922C57464}"/>
          </ac:spMkLst>
        </pc:spChg>
        <pc:picChg chg="del">
          <ac:chgData name="Laise Eduarda Paixão de Moraes" userId="ed9e5288-1c22-4d51-b69f-ec30695ef7d2" providerId="ADAL" clId="{550CABA9-33F9-40BE-8201-FAC53EF37AB4}" dt="2024-03-26T12:52:26.225" v="1162" actId="478"/>
          <ac:picMkLst>
            <pc:docMk/>
            <pc:sldMk cId="2611429961" sldId="279"/>
            <ac:picMk id="6" creationId="{0F681133-2E35-EFE3-BD57-A477E8DBBBF1}"/>
          </ac:picMkLst>
        </pc:picChg>
        <pc:picChg chg="add mod">
          <ac:chgData name="Laise Eduarda Paixão de Moraes" userId="ed9e5288-1c22-4d51-b69f-ec30695ef7d2" providerId="ADAL" clId="{550CABA9-33F9-40BE-8201-FAC53EF37AB4}" dt="2024-03-26T13:07:34.781" v="1556" actId="14100"/>
          <ac:picMkLst>
            <pc:docMk/>
            <pc:sldMk cId="2611429961" sldId="279"/>
            <ac:picMk id="10" creationId="{251E3958-618C-93C3-217B-04F4EE1D7C4D}"/>
          </ac:picMkLst>
        </pc:picChg>
        <pc:picChg chg="del">
          <ac:chgData name="Laise Eduarda Paixão de Moraes" userId="ed9e5288-1c22-4d51-b69f-ec30695ef7d2" providerId="ADAL" clId="{550CABA9-33F9-40BE-8201-FAC53EF37AB4}" dt="2024-03-26T12:52:24.665" v="1160" actId="478"/>
          <ac:picMkLst>
            <pc:docMk/>
            <pc:sldMk cId="2611429961" sldId="279"/>
            <ac:picMk id="11" creationId="{0807B1E7-19C5-B57C-8B5E-59A13958BCB2}"/>
          </ac:picMkLst>
        </pc:picChg>
        <pc:picChg chg="add del mod">
          <ac:chgData name="Laise Eduarda Paixão de Moraes" userId="ed9e5288-1c22-4d51-b69f-ec30695ef7d2" providerId="ADAL" clId="{550CABA9-33F9-40BE-8201-FAC53EF37AB4}" dt="2024-03-26T13:05:10.395" v="1422" actId="478"/>
          <ac:picMkLst>
            <pc:docMk/>
            <pc:sldMk cId="2611429961" sldId="279"/>
            <ac:picMk id="13" creationId="{76BE960B-D442-582E-058C-025573AB267C}"/>
          </ac:picMkLst>
        </pc:picChg>
        <pc:picChg chg="add mod">
          <ac:chgData name="Laise Eduarda Paixão de Moraes" userId="ed9e5288-1c22-4d51-b69f-ec30695ef7d2" providerId="ADAL" clId="{550CABA9-33F9-40BE-8201-FAC53EF37AB4}" dt="2024-03-26T13:06:48.883" v="1498" actId="1076"/>
          <ac:picMkLst>
            <pc:docMk/>
            <pc:sldMk cId="2611429961" sldId="279"/>
            <ac:picMk id="14" creationId="{351E9AFD-8068-3CFE-0E29-9E6305C85686}"/>
          </ac:picMkLst>
        </pc:picChg>
        <pc:picChg chg="add mod">
          <ac:chgData name="Laise Eduarda Paixão de Moraes" userId="ed9e5288-1c22-4d51-b69f-ec30695ef7d2" providerId="ADAL" clId="{550CABA9-33F9-40BE-8201-FAC53EF37AB4}" dt="2024-03-26T13:07:33.603" v="1553" actId="1076"/>
          <ac:picMkLst>
            <pc:docMk/>
            <pc:sldMk cId="2611429961" sldId="279"/>
            <ac:picMk id="15" creationId="{6A52BC77-F33B-FE09-D126-344008647CBA}"/>
          </ac:picMkLst>
        </pc:picChg>
      </pc:sldChg>
      <pc:sldChg chg="addSp modSp add mod">
        <pc:chgData name="Laise Eduarda Paixão de Moraes" userId="ed9e5288-1c22-4d51-b69f-ec30695ef7d2" providerId="ADAL" clId="{550CABA9-33F9-40BE-8201-FAC53EF37AB4}" dt="2024-03-26T13:35:31.095" v="2829"/>
        <pc:sldMkLst>
          <pc:docMk/>
          <pc:sldMk cId="1895037887" sldId="280"/>
        </pc:sldMkLst>
        <pc:spChg chg="mod">
          <ac:chgData name="Laise Eduarda Paixão de Moraes" userId="ed9e5288-1c22-4d51-b69f-ec30695ef7d2" providerId="ADAL" clId="{550CABA9-33F9-40BE-8201-FAC53EF37AB4}" dt="2024-03-26T13:35:31.095" v="2829"/>
          <ac:spMkLst>
            <pc:docMk/>
            <pc:sldMk cId="1895037887" sldId="280"/>
            <ac:spMk id="5" creationId="{F1546B47-742A-0ACC-F5DF-E2ED03A31F57}"/>
          </ac:spMkLst>
        </pc:spChg>
        <pc:spChg chg="add mod">
          <ac:chgData name="Laise Eduarda Paixão de Moraes" userId="ed9e5288-1c22-4d51-b69f-ec30695ef7d2" providerId="ADAL" clId="{550CABA9-33F9-40BE-8201-FAC53EF37AB4}" dt="2024-03-26T13:34:34.266" v="2810" actId="1076"/>
          <ac:spMkLst>
            <pc:docMk/>
            <pc:sldMk cId="1895037887" sldId="280"/>
            <ac:spMk id="7" creationId="{3959ED30-6D69-7D41-7D23-010EC825686E}"/>
          </ac:spMkLst>
        </pc:spChg>
        <pc:spChg chg="add mod">
          <ac:chgData name="Laise Eduarda Paixão de Moraes" userId="ed9e5288-1c22-4d51-b69f-ec30695ef7d2" providerId="ADAL" clId="{550CABA9-33F9-40BE-8201-FAC53EF37AB4}" dt="2024-03-26T13:35:12.169" v="2827" actId="6549"/>
          <ac:spMkLst>
            <pc:docMk/>
            <pc:sldMk cId="1895037887" sldId="280"/>
            <ac:spMk id="8" creationId="{FCA314B8-8CB2-4DED-F86C-896D77B0675B}"/>
          </ac:spMkLst>
        </pc:spChg>
        <pc:picChg chg="mod">
          <ac:chgData name="Laise Eduarda Paixão de Moraes" userId="ed9e5288-1c22-4d51-b69f-ec30695ef7d2" providerId="ADAL" clId="{550CABA9-33F9-40BE-8201-FAC53EF37AB4}" dt="2024-03-26T13:34:34.266" v="2810" actId="1076"/>
          <ac:picMkLst>
            <pc:docMk/>
            <pc:sldMk cId="1895037887" sldId="280"/>
            <ac:picMk id="6" creationId="{3BC45B57-BC62-8C91-3947-B623846C6E42}"/>
          </ac:picMkLst>
        </pc:picChg>
        <pc:picChg chg="mod">
          <ac:chgData name="Laise Eduarda Paixão de Moraes" userId="ed9e5288-1c22-4d51-b69f-ec30695ef7d2" providerId="ADAL" clId="{550CABA9-33F9-40BE-8201-FAC53EF37AB4}" dt="2024-03-26T13:34:38.803" v="2813" actId="1076"/>
          <ac:picMkLst>
            <pc:docMk/>
            <pc:sldMk cId="1895037887" sldId="280"/>
            <ac:picMk id="9" creationId="{6DBF1353-D43D-ED51-556D-D08F6241E32E}"/>
          </ac:picMkLst>
        </pc:picChg>
      </pc:sldChg>
      <pc:sldChg chg="addSp delSp modSp add del mod">
        <pc:chgData name="Laise Eduarda Paixão de Moraes" userId="ed9e5288-1c22-4d51-b69f-ec30695ef7d2" providerId="ADAL" clId="{550CABA9-33F9-40BE-8201-FAC53EF37AB4}" dt="2024-03-26T13:33:55.289" v="2801" actId="2696"/>
        <pc:sldMkLst>
          <pc:docMk/>
          <pc:sldMk cId="1933926033" sldId="280"/>
        </pc:sldMkLst>
        <pc:spChg chg="mod">
          <ac:chgData name="Laise Eduarda Paixão de Moraes" userId="ed9e5288-1c22-4d51-b69f-ec30695ef7d2" providerId="ADAL" clId="{550CABA9-33F9-40BE-8201-FAC53EF37AB4}" dt="2024-03-26T13:32:53.144" v="2729" actId="20577"/>
          <ac:spMkLst>
            <pc:docMk/>
            <pc:sldMk cId="1933926033" sldId="280"/>
            <ac:spMk id="4" creationId="{B3BE077F-5E7A-5C87-CBFD-191C524963A9}"/>
          </ac:spMkLst>
        </pc:spChg>
        <pc:spChg chg="mod">
          <ac:chgData name="Laise Eduarda Paixão de Moraes" userId="ed9e5288-1c22-4d51-b69f-ec30695ef7d2" providerId="ADAL" clId="{550CABA9-33F9-40BE-8201-FAC53EF37AB4}" dt="2024-03-26T13:33:38.863" v="2793" actId="20577"/>
          <ac:spMkLst>
            <pc:docMk/>
            <pc:sldMk cId="1933926033" sldId="280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3:32:38.180" v="2719" actId="478"/>
          <ac:spMkLst>
            <pc:docMk/>
            <pc:sldMk cId="1933926033" sldId="280"/>
            <ac:spMk id="8" creationId="{D9CD8DC1-A059-DF4C-49C9-0ADB465349DA}"/>
          </ac:spMkLst>
        </pc:spChg>
        <pc:picChg chg="add mod">
          <ac:chgData name="Laise Eduarda Paixão de Moraes" userId="ed9e5288-1c22-4d51-b69f-ec30695ef7d2" providerId="ADAL" clId="{550CABA9-33F9-40BE-8201-FAC53EF37AB4}" dt="2024-03-26T13:33:52.432" v="2800" actId="208"/>
          <ac:picMkLst>
            <pc:docMk/>
            <pc:sldMk cId="1933926033" sldId="280"/>
            <ac:picMk id="6" creationId="{3BC45B57-BC62-8C91-3947-B623846C6E42}"/>
          </ac:picMkLst>
        </pc:picChg>
        <pc:picChg chg="add mod">
          <ac:chgData name="Laise Eduarda Paixão de Moraes" userId="ed9e5288-1c22-4d51-b69f-ec30695ef7d2" providerId="ADAL" clId="{550CABA9-33F9-40BE-8201-FAC53EF37AB4}" dt="2024-03-26T13:33:52.432" v="2800" actId="208"/>
          <ac:picMkLst>
            <pc:docMk/>
            <pc:sldMk cId="1933926033" sldId="280"/>
            <ac:picMk id="9" creationId="{6DBF1353-D43D-ED51-556D-D08F6241E32E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08:59.872" v="1586" actId="1076"/>
        <pc:sldMkLst>
          <pc:docMk/>
          <pc:sldMk cId="763938762" sldId="281"/>
        </pc:sldMkLst>
        <pc:spChg chg="add del mod">
          <ac:chgData name="Laise Eduarda Paixão de Moraes" userId="ed9e5288-1c22-4d51-b69f-ec30695ef7d2" providerId="ADAL" clId="{550CABA9-33F9-40BE-8201-FAC53EF37AB4}" dt="2024-03-26T13:08:04.431" v="1564" actId="20577"/>
          <ac:spMkLst>
            <pc:docMk/>
            <pc:sldMk cId="763938762" sldId="281"/>
            <ac:spMk id="5" creationId="{F1546B47-742A-0ACC-F5DF-E2ED03A31F57}"/>
          </ac:spMkLst>
        </pc:spChg>
        <pc:spChg chg="add mod">
          <ac:chgData name="Laise Eduarda Paixão de Moraes" userId="ed9e5288-1c22-4d51-b69f-ec30695ef7d2" providerId="ADAL" clId="{550CABA9-33F9-40BE-8201-FAC53EF37AB4}" dt="2024-03-26T13:08:47.257" v="1579" actId="1076"/>
          <ac:spMkLst>
            <pc:docMk/>
            <pc:sldMk cId="763938762" sldId="281"/>
            <ac:spMk id="12" creationId="{AD7CCC8D-9336-4875-2374-C2F9A6A72C87}"/>
          </ac:spMkLst>
        </pc:spChg>
        <pc:spChg chg="add mod">
          <ac:chgData name="Laise Eduarda Paixão de Moraes" userId="ed9e5288-1c22-4d51-b69f-ec30695ef7d2" providerId="ADAL" clId="{550CABA9-33F9-40BE-8201-FAC53EF37AB4}" dt="2024-03-26T13:08:59.872" v="1586" actId="1076"/>
          <ac:spMkLst>
            <pc:docMk/>
            <pc:sldMk cId="763938762" sldId="281"/>
            <ac:spMk id="13" creationId="{6C665496-D4B6-A17C-AF7F-3A6FC314C997}"/>
          </ac:spMkLst>
        </pc:spChg>
        <pc:picChg chg="add del mod">
          <ac:chgData name="Laise Eduarda Paixão de Moraes" userId="ed9e5288-1c22-4d51-b69f-ec30695ef7d2" providerId="ADAL" clId="{550CABA9-33F9-40BE-8201-FAC53EF37AB4}" dt="2024-03-26T13:08:29.517" v="1566" actId="478"/>
          <ac:picMkLst>
            <pc:docMk/>
            <pc:sldMk cId="763938762" sldId="281"/>
            <ac:picMk id="6" creationId="{351E9AFD-8068-3CFE-0E29-9E6305C85686}"/>
          </ac:picMkLst>
        </pc:picChg>
        <pc:picChg chg="add del">
          <ac:chgData name="Laise Eduarda Paixão de Moraes" userId="ed9e5288-1c22-4d51-b69f-ec30695ef7d2" providerId="ADAL" clId="{550CABA9-33F9-40BE-8201-FAC53EF37AB4}" dt="2024-03-26T13:06:36.801" v="1492" actId="21"/>
          <ac:picMkLst>
            <pc:docMk/>
            <pc:sldMk cId="763938762" sldId="281"/>
            <ac:picMk id="8" creationId="{E1504514-9DBC-8178-3360-0BAAAC8D2595}"/>
          </ac:picMkLst>
        </pc:picChg>
        <pc:picChg chg="del">
          <ac:chgData name="Laise Eduarda Paixão de Moraes" userId="ed9e5288-1c22-4d51-b69f-ec30695ef7d2" providerId="ADAL" clId="{550CABA9-33F9-40BE-8201-FAC53EF37AB4}" dt="2024-03-26T13:06:02.571" v="1487" actId="478"/>
          <ac:picMkLst>
            <pc:docMk/>
            <pc:sldMk cId="763938762" sldId="281"/>
            <ac:picMk id="10" creationId="{251E3958-618C-93C3-217B-04F4EE1D7C4D}"/>
          </ac:picMkLst>
        </pc:picChg>
        <pc:picChg chg="add mod">
          <ac:chgData name="Laise Eduarda Paixão de Moraes" userId="ed9e5288-1c22-4d51-b69f-ec30695ef7d2" providerId="ADAL" clId="{550CABA9-33F9-40BE-8201-FAC53EF37AB4}" dt="2024-03-26T13:08:46.017" v="1578" actId="1076"/>
          <ac:picMkLst>
            <pc:docMk/>
            <pc:sldMk cId="763938762" sldId="281"/>
            <ac:picMk id="11" creationId="{98790F27-C5CB-4664-B2E3-B7780E7B0259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11:39.182" v="1722"/>
        <pc:sldMkLst>
          <pc:docMk/>
          <pc:sldMk cId="451727327" sldId="282"/>
        </pc:sldMkLst>
        <pc:spChg chg="mod">
          <ac:chgData name="Laise Eduarda Paixão de Moraes" userId="ed9e5288-1c22-4d51-b69f-ec30695ef7d2" providerId="ADAL" clId="{550CABA9-33F9-40BE-8201-FAC53EF37AB4}" dt="2024-03-26T13:11:04.248" v="1709" actId="20577"/>
          <ac:spMkLst>
            <pc:docMk/>
            <pc:sldMk cId="451727327" sldId="282"/>
            <ac:spMk id="5" creationId="{F1546B47-742A-0ACC-F5DF-E2ED03A31F57}"/>
          </ac:spMkLst>
        </pc:spChg>
        <pc:spChg chg="add mod">
          <ac:chgData name="Laise Eduarda Paixão de Moraes" userId="ed9e5288-1c22-4d51-b69f-ec30695ef7d2" providerId="ADAL" clId="{550CABA9-33F9-40BE-8201-FAC53EF37AB4}" dt="2024-03-26T13:11:21.532" v="1721" actId="1076"/>
          <ac:spMkLst>
            <pc:docMk/>
            <pc:sldMk cId="451727327" sldId="282"/>
            <ac:spMk id="6" creationId="{922931E9-4FED-40B0-E2F6-61C164B2FDBC}"/>
          </ac:spMkLst>
        </pc:spChg>
        <pc:spChg chg="add mod">
          <ac:chgData name="Laise Eduarda Paixão de Moraes" userId="ed9e5288-1c22-4d51-b69f-ec30695ef7d2" providerId="ADAL" clId="{550CABA9-33F9-40BE-8201-FAC53EF37AB4}" dt="2024-03-26T13:11:39.182" v="1722"/>
          <ac:spMkLst>
            <pc:docMk/>
            <pc:sldMk cId="451727327" sldId="282"/>
            <ac:spMk id="7" creationId="{26B68813-0C66-FACA-536A-1DEC40C3A339}"/>
          </ac:spMkLst>
        </pc:spChg>
        <pc:spChg chg="del">
          <ac:chgData name="Laise Eduarda Paixão de Moraes" userId="ed9e5288-1c22-4d51-b69f-ec30695ef7d2" providerId="ADAL" clId="{550CABA9-33F9-40BE-8201-FAC53EF37AB4}" dt="2024-03-26T13:09:07.902" v="1589" actId="478"/>
          <ac:spMkLst>
            <pc:docMk/>
            <pc:sldMk cId="451727327" sldId="282"/>
            <ac:spMk id="12" creationId="{AD7CCC8D-9336-4875-2374-C2F9A6A72C87}"/>
          </ac:spMkLst>
        </pc:spChg>
        <pc:spChg chg="del">
          <ac:chgData name="Laise Eduarda Paixão de Moraes" userId="ed9e5288-1c22-4d51-b69f-ec30695ef7d2" providerId="ADAL" clId="{550CABA9-33F9-40BE-8201-FAC53EF37AB4}" dt="2024-03-26T13:09:08.982" v="1590" actId="478"/>
          <ac:spMkLst>
            <pc:docMk/>
            <pc:sldMk cId="451727327" sldId="282"/>
            <ac:spMk id="13" creationId="{6C665496-D4B6-A17C-AF7F-3A6FC314C997}"/>
          </ac:spMkLst>
        </pc:spChg>
        <pc:picChg chg="add mod">
          <ac:chgData name="Laise Eduarda Paixão de Moraes" userId="ed9e5288-1c22-4d51-b69f-ec30695ef7d2" providerId="ADAL" clId="{550CABA9-33F9-40BE-8201-FAC53EF37AB4}" dt="2024-03-26T13:11:15.028" v="1719" actId="1076"/>
          <ac:picMkLst>
            <pc:docMk/>
            <pc:sldMk cId="451727327" sldId="282"/>
            <ac:picMk id="3" creationId="{E1504514-9DBC-8178-3360-0BAAAC8D2595}"/>
          </ac:picMkLst>
        </pc:picChg>
        <pc:picChg chg="add mod">
          <ac:chgData name="Laise Eduarda Paixão de Moraes" userId="ed9e5288-1c22-4d51-b69f-ec30695ef7d2" providerId="ADAL" clId="{550CABA9-33F9-40BE-8201-FAC53EF37AB4}" dt="2024-03-26T13:09:58.720" v="1593"/>
          <ac:picMkLst>
            <pc:docMk/>
            <pc:sldMk cId="451727327" sldId="282"/>
            <ac:picMk id="8" creationId="{E1504514-9DBC-8178-3360-0BAAAC8D2595}"/>
          </ac:picMkLst>
        </pc:picChg>
        <pc:picChg chg="del">
          <ac:chgData name="Laise Eduarda Paixão de Moraes" userId="ed9e5288-1c22-4d51-b69f-ec30695ef7d2" providerId="ADAL" clId="{550CABA9-33F9-40BE-8201-FAC53EF37AB4}" dt="2024-03-26T13:09:06.868" v="1588" actId="478"/>
          <ac:picMkLst>
            <pc:docMk/>
            <pc:sldMk cId="451727327" sldId="282"/>
            <ac:picMk id="11" creationId="{98790F27-C5CB-4664-B2E3-B7780E7B0259}"/>
          </ac:picMkLst>
        </pc:picChg>
      </pc:sldChg>
      <pc:sldChg chg="addSp delSp modSp add del mod">
        <pc:chgData name="Laise Eduarda Paixão de Moraes" userId="ed9e5288-1c22-4d51-b69f-ec30695ef7d2" providerId="ADAL" clId="{550CABA9-33F9-40BE-8201-FAC53EF37AB4}" dt="2024-03-26T13:13:55.225" v="1900" actId="1076"/>
        <pc:sldMkLst>
          <pc:docMk/>
          <pc:sldMk cId="2487042716" sldId="283"/>
        </pc:sldMkLst>
        <pc:spChg chg="mod">
          <ac:chgData name="Laise Eduarda Paixão de Moraes" userId="ed9e5288-1c22-4d51-b69f-ec30695ef7d2" providerId="ADAL" clId="{550CABA9-33F9-40BE-8201-FAC53EF37AB4}" dt="2024-03-26T13:13:31.986" v="1892" actId="113"/>
          <ac:spMkLst>
            <pc:docMk/>
            <pc:sldMk cId="2487042716" sldId="283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3:11:58.719" v="1726" actId="478"/>
          <ac:spMkLst>
            <pc:docMk/>
            <pc:sldMk cId="2487042716" sldId="283"/>
            <ac:spMk id="6" creationId="{922931E9-4FED-40B0-E2F6-61C164B2FDBC}"/>
          </ac:spMkLst>
        </pc:spChg>
        <pc:spChg chg="add mod">
          <ac:chgData name="Laise Eduarda Paixão de Moraes" userId="ed9e5288-1c22-4d51-b69f-ec30695ef7d2" providerId="ADAL" clId="{550CABA9-33F9-40BE-8201-FAC53EF37AB4}" dt="2024-03-26T13:13:55.225" v="1900" actId="1076"/>
          <ac:spMkLst>
            <pc:docMk/>
            <pc:sldMk cId="2487042716" sldId="283"/>
            <ac:spMk id="11" creationId="{A0D24587-0CDA-5157-1CC6-A0A5F75468F7}"/>
          </ac:spMkLst>
        </pc:spChg>
        <pc:picChg chg="del">
          <ac:chgData name="Laise Eduarda Paixão de Moraes" userId="ed9e5288-1c22-4d51-b69f-ec30695ef7d2" providerId="ADAL" clId="{550CABA9-33F9-40BE-8201-FAC53EF37AB4}" dt="2024-03-26T13:11:59.169" v="1727" actId="478"/>
          <ac:picMkLst>
            <pc:docMk/>
            <pc:sldMk cId="2487042716" sldId="283"/>
            <ac:picMk id="3" creationId="{E1504514-9DBC-8178-3360-0BAAAC8D2595}"/>
          </ac:picMkLst>
        </pc:picChg>
        <pc:picChg chg="add mod">
          <ac:chgData name="Laise Eduarda Paixão de Moraes" userId="ed9e5288-1c22-4d51-b69f-ec30695ef7d2" providerId="ADAL" clId="{550CABA9-33F9-40BE-8201-FAC53EF37AB4}" dt="2024-03-26T13:13:38.298" v="1894" actId="1076"/>
          <ac:picMkLst>
            <pc:docMk/>
            <pc:sldMk cId="2487042716" sldId="283"/>
            <ac:picMk id="8" creationId="{D8F3380A-156E-6FA4-6C35-36E4F2DB8A38}"/>
          </ac:picMkLst>
        </pc:picChg>
        <pc:picChg chg="add mod">
          <ac:chgData name="Laise Eduarda Paixão de Moraes" userId="ed9e5288-1c22-4d51-b69f-ec30695ef7d2" providerId="ADAL" clId="{550CABA9-33F9-40BE-8201-FAC53EF37AB4}" dt="2024-03-26T13:13:39.701" v="1895" actId="1076"/>
          <ac:picMkLst>
            <pc:docMk/>
            <pc:sldMk cId="2487042716" sldId="283"/>
            <ac:picMk id="10" creationId="{BEDDDBC7-A15A-3E48-B149-D591D53B7642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15:05.397" v="2001" actId="1076"/>
        <pc:sldMkLst>
          <pc:docMk/>
          <pc:sldMk cId="1281555342" sldId="284"/>
        </pc:sldMkLst>
        <pc:spChg chg="mod">
          <ac:chgData name="Laise Eduarda Paixão de Moraes" userId="ed9e5288-1c22-4d51-b69f-ec30695ef7d2" providerId="ADAL" clId="{550CABA9-33F9-40BE-8201-FAC53EF37AB4}" dt="2024-03-26T13:14:51.726" v="1992" actId="113"/>
          <ac:spMkLst>
            <pc:docMk/>
            <pc:sldMk cId="1281555342" sldId="284"/>
            <ac:spMk id="5" creationId="{F1546B47-742A-0ACC-F5DF-E2ED03A31F57}"/>
          </ac:spMkLst>
        </pc:spChg>
        <pc:spChg chg="add mod">
          <ac:chgData name="Laise Eduarda Paixão de Moraes" userId="ed9e5288-1c22-4d51-b69f-ec30695ef7d2" providerId="ADAL" clId="{550CABA9-33F9-40BE-8201-FAC53EF37AB4}" dt="2024-03-26T13:15:05.397" v="2001" actId="1076"/>
          <ac:spMkLst>
            <pc:docMk/>
            <pc:sldMk cId="1281555342" sldId="284"/>
            <ac:spMk id="7" creationId="{EC237F7E-8B4F-DB83-3831-72246E26E138}"/>
          </ac:spMkLst>
        </pc:spChg>
        <pc:spChg chg="del">
          <ac:chgData name="Laise Eduarda Paixão de Moraes" userId="ed9e5288-1c22-4d51-b69f-ec30695ef7d2" providerId="ADAL" clId="{550CABA9-33F9-40BE-8201-FAC53EF37AB4}" dt="2024-03-26T13:14:03.477" v="1904" actId="478"/>
          <ac:spMkLst>
            <pc:docMk/>
            <pc:sldMk cId="1281555342" sldId="284"/>
            <ac:spMk id="11" creationId="{A0D24587-0CDA-5157-1CC6-A0A5F75468F7}"/>
          </ac:spMkLst>
        </pc:spChg>
        <pc:picChg chg="add mod">
          <ac:chgData name="Laise Eduarda Paixão de Moraes" userId="ed9e5288-1c22-4d51-b69f-ec30695ef7d2" providerId="ADAL" clId="{550CABA9-33F9-40BE-8201-FAC53EF37AB4}" dt="2024-03-26T13:14:59.321" v="1999" actId="208"/>
          <ac:picMkLst>
            <pc:docMk/>
            <pc:sldMk cId="1281555342" sldId="284"/>
            <ac:picMk id="6" creationId="{E6D2A6AE-DAAB-BD4D-5A77-494EC3B979B5}"/>
          </ac:picMkLst>
        </pc:picChg>
        <pc:picChg chg="del">
          <ac:chgData name="Laise Eduarda Paixão de Moraes" userId="ed9e5288-1c22-4d51-b69f-ec30695ef7d2" providerId="ADAL" clId="{550CABA9-33F9-40BE-8201-FAC53EF37AB4}" dt="2024-03-26T13:14:02.514" v="1902" actId="478"/>
          <ac:picMkLst>
            <pc:docMk/>
            <pc:sldMk cId="1281555342" sldId="284"/>
            <ac:picMk id="8" creationId="{D8F3380A-156E-6FA4-6C35-36E4F2DB8A38}"/>
          </ac:picMkLst>
        </pc:picChg>
        <pc:picChg chg="del">
          <ac:chgData name="Laise Eduarda Paixão de Moraes" userId="ed9e5288-1c22-4d51-b69f-ec30695ef7d2" providerId="ADAL" clId="{550CABA9-33F9-40BE-8201-FAC53EF37AB4}" dt="2024-03-26T13:14:02.872" v="1903" actId="478"/>
          <ac:picMkLst>
            <pc:docMk/>
            <pc:sldMk cId="1281555342" sldId="284"/>
            <ac:picMk id="10" creationId="{BEDDDBC7-A15A-3E48-B149-D591D53B7642}"/>
          </ac:picMkLst>
        </pc:picChg>
      </pc:sldChg>
      <pc:sldChg chg="delSp add del mod">
        <pc:chgData name="Laise Eduarda Paixão de Moraes" userId="ed9e5288-1c22-4d51-b69f-ec30695ef7d2" providerId="ADAL" clId="{550CABA9-33F9-40BE-8201-FAC53EF37AB4}" dt="2024-03-26T13:21:37.086" v="2040" actId="47"/>
        <pc:sldMkLst>
          <pc:docMk/>
          <pc:sldMk cId="2823552216" sldId="285"/>
        </pc:sldMkLst>
        <pc:spChg chg="del">
          <ac:chgData name="Laise Eduarda Paixão de Moraes" userId="ed9e5288-1c22-4d51-b69f-ec30695ef7d2" providerId="ADAL" clId="{550CABA9-33F9-40BE-8201-FAC53EF37AB4}" dt="2024-03-26T13:15:39.578" v="2004" actId="478"/>
          <ac:spMkLst>
            <pc:docMk/>
            <pc:sldMk cId="2823552216" sldId="285"/>
            <ac:spMk id="7" creationId="{EC237F7E-8B4F-DB83-3831-72246E26E138}"/>
          </ac:spMkLst>
        </pc:spChg>
        <pc:picChg chg="del">
          <ac:chgData name="Laise Eduarda Paixão de Moraes" userId="ed9e5288-1c22-4d51-b69f-ec30695ef7d2" providerId="ADAL" clId="{550CABA9-33F9-40BE-8201-FAC53EF37AB4}" dt="2024-03-26T13:15:30.577" v="2003" actId="478"/>
          <ac:picMkLst>
            <pc:docMk/>
            <pc:sldMk cId="2823552216" sldId="285"/>
            <ac:picMk id="6" creationId="{E6D2A6AE-DAAB-BD4D-5A77-494EC3B979B5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21:21.277" v="2039" actId="1036"/>
        <pc:sldMkLst>
          <pc:docMk/>
          <pc:sldMk cId="2184620094" sldId="286"/>
        </pc:sldMkLst>
        <pc:spChg chg="del">
          <ac:chgData name="Laise Eduarda Paixão de Moraes" userId="ed9e5288-1c22-4d51-b69f-ec30695ef7d2" providerId="ADAL" clId="{550CABA9-33F9-40BE-8201-FAC53EF37AB4}" dt="2024-03-26T13:21:02.379" v="2023" actId="478"/>
          <ac:spMkLst>
            <pc:docMk/>
            <pc:sldMk cId="2184620094" sldId="286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3:21:04.494" v="2025" actId="478"/>
          <ac:spMkLst>
            <pc:docMk/>
            <pc:sldMk cId="2184620094" sldId="286"/>
            <ac:spMk id="19" creationId="{8B2DDF75-9742-0BAD-6B51-FBBBFE5C03AA}"/>
          </ac:spMkLst>
        </pc:spChg>
        <pc:spChg chg="del">
          <ac:chgData name="Laise Eduarda Paixão de Moraes" userId="ed9e5288-1c22-4d51-b69f-ec30695ef7d2" providerId="ADAL" clId="{550CABA9-33F9-40BE-8201-FAC53EF37AB4}" dt="2024-03-26T13:21:02.379" v="2023" actId="478"/>
          <ac:spMkLst>
            <pc:docMk/>
            <pc:sldMk cId="2184620094" sldId="286"/>
            <ac:spMk id="22" creationId="{3FB7F595-15AE-A335-5A41-D9C6617A0435}"/>
          </ac:spMkLst>
        </pc:spChg>
        <pc:spChg chg="del">
          <ac:chgData name="Laise Eduarda Paixão de Moraes" userId="ed9e5288-1c22-4d51-b69f-ec30695ef7d2" providerId="ADAL" clId="{550CABA9-33F9-40BE-8201-FAC53EF37AB4}" dt="2024-03-26T13:21:03.571" v="2024" actId="478"/>
          <ac:spMkLst>
            <pc:docMk/>
            <pc:sldMk cId="2184620094" sldId="286"/>
            <ac:spMk id="23" creationId="{FF865C3A-266F-7A6B-DA39-D21465100A9D}"/>
          </ac:spMkLst>
        </pc:spChg>
        <pc:grpChg chg="del">
          <ac:chgData name="Laise Eduarda Paixão de Moraes" userId="ed9e5288-1c22-4d51-b69f-ec30695ef7d2" providerId="ADAL" clId="{550CABA9-33F9-40BE-8201-FAC53EF37AB4}" dt="2024-03-26T13:21:02.379" v="2023" actId="478"/>
          <ac:grpSpMkLst>
            <pc:docMk/>
            <pc:sldMk cId="2184620094" sldId="286"/>
            <ac:grpSpMk id="18" creationId="{A0A0203E-534E-7120-F247-6A9F3C8A70C4}"/>
          </ac:grpSpMkLst>
        </pc:grpChg>
        <pc:picChg chg="add mod">
          <ac:chgData name="Laise Eduarda Paixão de Moraes" userId="ed9e5288-1c22-4d51-b69f-ec30695ef7d2" providerId="ADAL" clId="{550CABA9-33F9-40BE-8201-FAC53EF37AB4}" dt="2024-03-26T13:21:21.277" v="2039" actId="1036"/>
          <ac:picMkLst>
            <pc:docMk/>
            <pc:sldMk cId="2184620094" sldId="286"/>
            <ac:picMk id="6" creationId="{3E7C9A57-E74A-EF02-0CE8-2D9FD739E7BD}"/>
          </ac:picMkLst>
        </pc:picChg>
        <pc:picChg chg="del">
          <ac:chgData name="Laise Eduarda Paixão de Moraes" userId="ed9e5288-1c22-4d51-b69f-ec30695ef7d2" providerId="ADAL" clId="{550CABA9-33F9-40BE-8201-FAC53EF37AB4}" dt="2024-03-26T13:21:02.379" v="2023" actId="478"/>
          <ac:picMkLst>
            <pc:docMk/>
            <pc:sldMk cId="2184620094" sldId="286"/>
            <ac:picMk id="21" creationId="{F2EB7667-F4B6-DA20-C12A-4804F15EEA93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24:32.228" v="2242" actId="14100"/>
        <pc:sldMkLst>
          <pc:docMk/>
          <pc:sldMk cId="955363286" sldId="287"/>
        </pc:sldMkLst>
        <pc:spChg chg="mod">
          <ac:chgData name="Laise Eduarda Paixão de Moraes" userId="ed9e5288-1c22-4d51-b69f-ec30695ef7d2" providerId="ADAL" clId="{550CABA9-33F9-40BE-8201-FAC53EF37AB4}" dt="2024-03-26T13:21:57.840" v="2059" actId="20577"/>
          <ac:spMkLst>
            <pc:docMk/>
            <pc:sldMk cId="955363286" sldId="287"/>
            <ac:spMk id="4" creationId="{B3BE077F-5E7A-5C87-CBFD-191C524963A9}"/>
          </ac:spMkLst>
        </pc:spChg>
        <pc:spChg chg="mod">
          <ac:chgData name="Laise Eduarda Paixão de Moraes" userId="ed9e5288-1c22-4d51-b69f-ec30695ef7d2" providerId="ADAL" clId="{550CABA9-33F9-40BE-8201-FAC53EF37AB4}" dt="2024-03-26T13:24:20.086" v="2238" actId="20577"/>
          <ac:spMkLst>
            <pc:docMk/>
            <pc:sldMk cId="955363286" sldId="287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3:22:01.845" v="2061" actId="478"/>
          <ac:spMkLst>
            <pc:docMk/>
            <pc:sldMk cId="955363286" sldId="287"/>
            <ac:spMk id="7" creationId="{EC237F7E-8B4F-DB83-3831-72246E26E138}"/>
          </ac:spMkLst>
        </pc:spChg>
        <pc:picChg chg="del">
          <ac:chgData name="Laise Eduarda Paixão de Moraes" userId="ed9e5288-1c22-4d51-b69f-ec30695ef7d2" providerId="ADAL" clId="{550CABA9-33F9-40BE-8201-FAC53EF37AB4}" dt="2024-03-26T13:21:59.798" v="2060" actId="478"/>
          <ac:picMkLst>
            <pc:docMk/>
            <pc:sldMk cId="955363286" sldId="287"/>
            <ac:picMk id="6" creationId="{E6D2A6AE-DAAB-BD4D-5A77-494EC3B979B5}"/>
          </ac:picMkLst>
        </pc:picChg>
        <pc:picChg chg="add mod modCrop">
          <ac:chgData name="Laise Eduarda Paixão de Moraes" userId="ed9e5288-1c22-4d51-b69f-ec30695ef7d2" providerId="ADAL" clId="{550CABA9-33F9-40BE-8201-FAC53EF37AB4}" dt="2024-03-26T13:24:32.228" v="2242" actId="14100"/>
          <ac:picMkLst>
            <pc:docMk/>
            <pc:sldMk cId="955363286" sldId="287"/>
            <ac:picMk id="8" creationId="{7CBF53AD-E657-2B98-9C6B-671D91FBD9EC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27:30.479" v="2299" actId="1076"/>
        <pc:sldMkLst>
          <pc:docMk/>
          <pc:sldMk cId="754747714" sldId="288"/>
        </pc:sldMkLst>
        <pc:spChg chg="add mod">
          <ac:chgData name="Laise Eduarda Paixão de Moraes" userId="ed9e5288-1c22-4d51-b69f-ec30695ef7d2" providerId="ADAL" clId="{550CABA9-33F9-40BE-8201-FAC53EF37AB4}" dt="2024-03-26T13:25:13.431" v="2254" actId="20577"/>
          <ac:spMkLst>
            <pc:docMk/>
            <pc:sldMk cId="754747714" sldId="288"/>
            <ac:spMk id="3" creationId="{2AFB4586-4CA2-8BE8-3506-7C584A2DABA4}"/>
          </ac:spMkLst>
        </pc:spChg>
        <pc:spChg chg="del">
          <ac:chgData name="Laise Eduarda Paixão de Moraes" userId="ed9e5288-1c22-4d51-b69f-ec30695ef7d2" providerId="ADAL" clId="{550CABA9-33F9-40BE-8201-FAC53EF37AB4}" dt="2024-03-26T13:24:58.738" v="2244" actId="478"/>
          <ac:spMkLst>
            <pc:docMk/>
            <pc:sldMk cId="754747714" sldId="288"/>
            <ac:spMk id="5" creationId="{F1546B47-742A-0ACC-F5DF-E2ED03A31F57}"/>
          </ac:spMkLst>
        </pc:spChg>
        <pc:spChg chg="add del mod">
          <ac:chgData name="Laise Eduarda Paixão de Moraes" userId="ed9e5288-1c22-4d51-b69f-ec30695ef7d2" providerId="ADAL" clId="{550CABA9-33F9-40BE-8201-FAC53EF37AB4}" dt="2024-03-26T13:26:02.603" v="2269" actId="21"/>
          <ac:spMkLst>
            <pc:docMk/>
            <pc:sldMk cId="754747714" sldId="288"/>
            <ac:spMk id="9" creationId="{C58AF979-4D79-FA28-9245-5B9D9A2160A5}"/>
          </ac:spMkLst>
        </pc:spChg>
        <pc:spChg chg="add del mod">
          <ac:chgData name="Laise Eduarda Paixão de Moraes" userId="ed9e5288-1c22-4d51-b69f-ec30695ef7d2" providerId="ADAL" clId="{550CABA9-33F9-40BE-8201-FAC53EF37AB4}" dt="2024-03-26T13:27:28.505" v="2297" actId="21"/>
          <ac:spMkLst>
            <pc:docMk/>
            <pc:sldMk cId="754747714" sldId="288"/>
            <ac:spMk id="13" creationId="{C58AF979-4D79-FA28-9245-5B9D9A2160A5}"/>
          </ac:spMkLst>
        </pc:spChg>
        <pc:spChg chg="add mod">
          <ac:chgData name="Laise Eduarda Paixão de Moraes" userId="ed9e5288-1c22-4d51-b69f-ec30695ef7d2" providerId="ADAL" clId="{550CABA9-33F9-40BE-8201-FAC53EF37AB4}" dt="2024-03-26T13:27:30.479" v="2299" actId="1076"/>
          <ac:spMkLst>
            <pc:docMk/>
            <pc:sldMk cId="754747714" sldId="288"/>
            <ac:spMk id="17" creationId="{C58AF979-4D79-FA28-9245-5B9D9A2160A5}"/>
          </ac:spMkLst>
        </pc:spChg>
        <pc:picChg chg="add del mod">
          <ac:chgData name="Laise Eduarda Paixão de Moraes" userId="ed9e5288-1c22-4d51-b69f-ec30695ef7d2" providerId="ADAL" clId="{550CABA9-33F9-40BE-8201-FAC53EF37AB4}" dt="2024-03-26T13:25:52.895" v="2262" actId="478"/>
          <ac:picMkLst>
            <pc:docMk/>
            <pc:sldMk cId="754747714" sldId="288"/>
            <ac:picMk id="7" creationId="{F586617C-C5C6-6C31-BF36-C3E8E8D70D47}"/>
          </ac:picMkLst>
        </pc:picChg>
        <pc:picChg chg="del">
          <ac:chgData name="Laise Eduarda Paixão de Moraes" userId="ed9e5288-1c22-4d51-b69f-ec30695ef7d2" providerId="ADAL" clId="{550CABA9-33F9-40BE-8201-FAC53EF37AB4}" dt="2024-03-26T13:25:23.082" v="2255" actId="478"/>
          <ac:picMkLst>
            <pc:docMk/>
            <pc:sldMk cId="754747714" sldId="288"/>
            <ac:picMk id="8" creationId="{7CBF53AD-E657-2B98-9C6B-671D91FBD9EC}"/>
          </ac:picMkLst>
        </pc:picChg>
        <pc:picChg chg="add del mod">
          <ac:chgData name="Laise Eduarda Paixão de Moraes" userId="ed9e5288-1c22-4d51-b69f-ec30695ef7d2" providerId="ADAL" clId="{550CABA9-33F9-40BE-8201-FAC53EF37AB4}" dt="2024-03-26T13:26:00.077" v="2266" actId="21"/>
          <ac:picMkLst>
            <pc:docMk/>
            <pc:sldMk cId="754747714" sldId="288"/>
            <ac:picMk id="11" creationId="{C1941C9C-32C5-8018-6EA3-AB3E15192C61}"/>
          </ac:picMkLst>
        </pc:picChg>
        <pc:picChg chg="add del mod">
          <ac:chgData name="Laise Eduarda Paixão de Moraes" userId="ed9e5288-1c22-4d51-b69f-ec30695ef7d2" providerId="ADAL" clId="{550CABA9-33F9-40BE-8201-FAC53EF37AB4}" dt="2024-03-26T13:27:14.590" v="2285" actId="478"/>
          <ac:picMkLst>
            <pc:docMk/>
            <pc:sldMk cId="754747714" sldId="288"/>
            <ac:picMk id="12" creationId="{C1941C9C-32C5-8018-6EA3-AB3E15192C61}"/>
          </ac:picMkLst>
        </pc:picChg>
        <pc:picChg chg="add del mod">
          <ac:chgData name="Laise Eduarda Paixão de Moraes" userId="ed9e5288-1c22-4d51-b69f-ec30695ef7d2" providerId="ADAL" clId="{550CABA9-33F9-40BE-8201-FAC53EF37AB4}" dt="2024-03-26T13:27:21.032" v="2290" actId="21"/>
          <ac:picMkLst>
            <pc:docMk/>
            <pc:sldMk cId="754747714" sldId="288"/>
            <ac:picMk id="15" creationId="{B53C0BA9-0EE3-F1B3-63A1-639A98420240}"/>
          </ac:picMkLst>
        </pc:picChg>
        <pc:picChg chg="add mod">
          <ac:chgData name="Laise Eduarda Paixão de Moraes" userId="ed9e5288-1c22-4d51-b69f-ec30695ef7d2" providerId="ADAL" clId="{550CABA9-33F9-40BE-8201-FAC53EF37AB4}" dt="2024-03-26T13:27:26.466" v="2295" actId="1076"/>
          <ac:picMkLst>
            <pc:docMk/>
            <pc:sldMk cId="754747714" sldId="288"/>
            <ac:picMk id="16" creationId="{B53C0BA9-0EE3-F1B3-63A1-639A98420240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30:45.917" v="2603" actId="1076"/>
        <pc:sldMkLst>
          <pc:docMk/>
          <pc:sldMk cId="2743757577" sldId="289"/>
        </pc:sldMkLst>
        <pc:spChg chg="mod">
          <ac:chgData name="Laise Eduarda Paixão de Moraes" userId="ed9e5288-1c22-4d51-b69f-ec30695ef7d2" providerId="ADAL" clId="{550CABA9-33F9-40BE-8201-FAC53EF37AB4}" dt="2024-03-26T13:30:35.604" v="2597" actId="20577"/>
          <ac:spMkLst>
            <pc:docMk/>
            <pc:sldMk cId="2743757577" sldId="289"/>
            <ac:spMk id="3" creationId="{2AFB4586-4CA2-8BE8-3506-7C584A2DABA4}"/>
          </ac:spMkLst>
        </pc:spChg>
        <pc:spChg chg="add mod">
          <ac:chgData name="Laise Eduarda Paixão de Moraes" userId="ed9e5288-1c22-4d51-b69f-ec30695ef7d2" providerId="ADAL" clId="{550CABA9-33F9-40BE-8201-FAC53EF37AB4}" dt="2024-03-26T13:30:45.917" v="2603" actId="1076"/>
          <ac:spMkLst>
            <pc:docMk/>
            <pc:sldMk cId="2743757577" sldId="289"/>
            <ac:spMk id="9" creationId="{D63FA433-E24C-5B03-0519-BFBF3144EC36}"/>
          </ac:spMkLst>
        </pc:spChg>
        <pc:spChg chg="add del mod">
          <ac:chgData name="Laise Eduarda Paixão de Moraes" userId="ed9e5288-1c22-4d51-b69f-ec30695ef7d2" providerId="ADAL" clId="{550CABA9-33F9-40BE-8201-FAC53EF37AB4}" dt="2024-03-26T13:30:31.852" v="2593" actId="478"/>
          <ac:spMkLst>
            <pc:docMk/>
            <pc:sldMk cId="2743757577" sldId="289"/>
            <ac:spMk id="10" creationId="{27B870FC-A6CB-9EB1-C6BC-4A1DA8E7F96B}"/>
          </ac:spMkLst>
        </pc:spChg>
        <pc:spChg chg="del">
          <ac:chgData name="Laise Eduarda Paixão de Moraes" userId="ed9e5288-1c22-4d51-b69f-ec30695ef7d2" providerId="ADAL" clId="{550CABA9-33F9-40BE-8201-FAC53EF37AB4}" dt="2024-03-26T13:27:37.765" v="2302" actId="478"/>
          <ac:spMkLst>
            <pc:docMk/>
            <pc:sldMk cId="2743757577" sldId="289"/>
            <ac:spMk id="17" creationId="{C58AF979-4D79-FA28-9245-5B9D9A2160A5}"/>
          </ac:spMkLst>
        </pc:spChg>
        <pc:picChg chg="add mod">
          <ac:chgData name="Laise Eduarda Paixão de Moraes" userId="ed9e5288-1c22-4d51-b69f-ec30695ef7d2" providerId="ADAL" clId="{550CABA9-33F9-40BE-8201-FAC53EF37AB4}" dt="2024-03-26T13:30:41.859" v="2600" actId="1076"/>
          <ac:picMkLst>
            <pc:docMk/>
            <pc:sldMk cId="2743757577" sldId="289"/>
            <ac:picMk id="6" creationId="{36F93E6D-DCAE-DD49-EE78-90EB7F5A3F9C}"/>
          </ac:picMkLst>
        </pc:picChg>
        <pc:picChg chg="add del mod">
          <ac:chgData name="Laise Eduarda Paixão de Moraes" userId="ed9e5288-1c22-4d51-b69f-ec30695ef7d2" providerId="ADAL" clId="{550CABA9-33F9-40BE-8201-FAC53EF37AB4}" dt="2024-03-26T13:30:31.325" v="2592" actId="478"/>
          <ac:picMkLst>
            <pc:docMk/>
            <pc:sldMk cId="2743757577" sldId="289"/>
            <ac:picMk id="8" creationId="{A5B76BA4-112A-45AD-F728-79F674E8265E}"/>
          </ac:picMkLst>
        </pc:picChg>
        <pc:picChg chg="add del">
          <ac:chgData name="Laise Eduarda Paixão de Moraes" userId="ed9e5288-1c22-4d51-b69f-ec30695ef7d2" providerId="ADAL" clId="{550CABA9-33F9-40BE-8201-FAC53EF37AB4}" dt="2024-03-26T13:30:30.674" v="2591" actId="478"/>
          <ac:picMkLst>
            <pc:docMk/>
            <pc:sldMk cId="2743757577" sldId="289"/>
            <ac:picMk id="12" creationId="{664644BA-9009-2014-4E55-7965A14F598C}"/>
          </ac:picMkLst>
        </pc:picChg>
        <pc:picChg chg="del">
          <ac:chgData name="Laise Eduarda Paixão de Moraes" userId="ed9e5288-1c22-4d51-b69f-ec30695ef7d2" providerId="ADAL" clId="{550CABA9-33F9-40BE-8201-FAC53EF37AB4}" dt="2024-03-26T13:27:37.115" v="2301" actId="478"/>
          <ac:picMkLst>
            <pc:docMk/>
            <pc:sldMk cId="2743757577" sldId="289"/>
            <ac:picMk id="16" creationId="{B53C0BA9-0EE3-F1B3-63A1-639A98420240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31:58.110" v="2718" actId="1076"/>
        <pc:sldMkLst>
          <pc:docMk/>
          <pc:sldMk cId="4219754153" sldId="290"/>
        </pc:sldMkLst>
        <pc:spChg chg="mod">
          <ac:chgData name="Laise Eduarda Paixão de Moraes" userId="ed9e5288-1c22-4d51-b69f-ec30695ef7d2" providerId="ADAL" clId="{550CABA9-33F9-40BE-8201-FAC53EF37AB4}" dt="2024-03-26T13:31:52.649" v="2716" actId="113"/>
          <ac:spMkLst>
            <pc:docMk/>
            <pc:sldMk cId="4219754153" sldId="290"/>
            <ac:spMk id="3" creationId="{2AFB4586-4CA2-8BE8-3506-7C584A2DABA4}"/>
          </ac:spMkLst>
        </pc:spChg>
        <pc:spChg chg="add mod">
          <ac:chgData name="Laise Eduarda Paixão de Moraes" userId="ed9e5288-1c22-4d51-b69f-ec30695ef7d2" providerId="ADAL" clId="{550CABA9-33F9-40BE-8201-FAC53EF37AB4}" dt="2024-03-26T13:31:23.603" v="2626" actId="1076"/>
          <ac:spMkLst>
            <pc:docMk/>
            <pc:sldMk cId="4219754153" sldId="290"/>
            <ac:spMk id="5" creationId="{27B870FC-A6CB-9EB1-C6BC-4A1DA8E7F96B}"/>
          </ac:spMkLst>
        </pc:spChg>
        <pc:spChg chg="mod">
          <ac:chgData name="Laise Eduarda Paixão de Moraes" userId="ed9e5288-1c22-4d51-b69f-ec30695ef7d2" providerId="ADAL" clId="{550CABA9-33F9-40BE-8201-FAC53EF37AB4}" dt="2024-03-26T13:31:58.110" v="2718" actId="1076"/>
          <ac:spMkLst>
            <pc:docMk/>
            <pc:sldMk cId="4219754153" sldId="290"/>
            <ac:spMk id="9" creationId="{D63FA433-E24C-5B03-0519-BFBF3144EC36}"/>
          </ac:spMkLst>
        </pc:spChg>
        <pc:spChg chg="del mod">
          <ac:chgData name="Laise Eduarda Paixão de Moraes" userId="ed9e5288-1c22-4d51-b69f-ec30695ef7d2" providerId="ADAL" clId="{550CABA9-33F9-40BE-8201-FAC53EF37AB4}" dt="2024-03-26T13:31:11.052" v="2618" actId="21"/>
          <ac:spMkLst>
            <pc:docMk/>
            <pc:sldMk cId="4219754153" sldId="290"/>
            <ac:spMk id="10" creationId="{27B870FC-A6CB-9EB1-C6BC-4A1DA8E7F96B}"/>
          </ac:spMkLst>
        </pc:spChg>
        <pc:picChg chg="del">
          <ac:chgData name="Laise Eduarda Paixão de Moraes" userId="ed9e5288-1c22-4d51-b69f-ec30695ef7d2" providerId="ADAL" clId="{550CABA9-33F9-40BE-8201-FAC53EF37AB4}" dt="2024-03-26T13:30:53.376" v="2605" actId="478"/>
          <ac:picMkLst>
            <pc:docMk/>
            <pc:sldMk cId="4219754153" sldId="290"/>
            <ac:picMk id="6" creationId="{36F93E6D-DCAE-DD49-EE78-90EB7F5A3F9C}"/>
          </ac:picMkLst>
        </pc:picChg>
        <pc:picChg chg="mod">
          <ac:chgData name="Laise Eduarda Paixão de Moraes" userId="ed9e5288-1c22-4d51-b69f-ec30695ef7d2" providerId="ADAL" clId="{550CABA9-33F9-40BE-8201-FAC53EF37AB4}" dt="2024-03-26T13:31:26.319" v="2627" actId="1076"/>
          <ac:picMkLst>
            <pc:docMk/>
            <pc:sldMk cId="4219754153" sldId="290"/>
            <ac:picMk id="8" creationId="{A5B76BA4-112A-45AD-F728-79F674E8265E}"/>
          </ac:picMkLst>
        </pc:picChg>
        <pc:picChg chg="mod">
          <ac:chgData name="Laise Eduarda Paixão de Moraes" userId="ed9e5288-1c22-4d51-b69f-ec30695ef7d2" providerId="ADAL" clId="{550CABA9-33F9-40BE-8201-FAC53EF37AB4}" dt="2024-03-26T13:31:29.409" v="2628" actId="208"/>
          <ac:picMkLst>
            <pc:docMk/>
            <pc:sldMk cId="4219754153" sldId="290"/>
            <ac:picMk id="12" creationId="{664644BA-9009-2014-4E55-7965A14F598C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37:15.135" v="2901"/>
        <pc:sldMkLst>
          <pc:docMk/>
          <pc:sldMk cId="342243496" sldId="291"/>
        </pc:sldMkLst>
        <pc:spChg chg="mod">
          <ac:chgData name="Laise Eduarda Paixão de Moraes" userId="ed9e5288-1c22-4d51-b69f-ec30695ef7d2" providerId="ADAL" clId="{550CABA9-33F9-40BE-8201-FAC53EF37AB4}" dt="2024-03-26T13:35:44.863" v="2875" actId="20577"/>
          <ac:spMkLst>
            <pc:docMk/>
            <pc:sldMk cId="342243496" sldId="291"/>
            <ac:spMk id="5" creationId="{F1546B47-742A-0ACC-F5DF-E2ED03A31F57}"/>
          </ac:spMkLst>
        </pc:spChg>
        <pc:spChg chg="del">
          <ac:chgData name="Laise Eduarda Paixão de Moraes" userId="ed9e5288-1c22-4d51-b69f-ec30695ef7d2" providerId="ADAL" clId="{550CABA9-33F9-40BE-8201-FAC53EF37AB4}" dt="2024-03-26T13:36:22.817" v="2882" actId="478"/>
          <ac:spMkLst>
            <pc:docMk/>
            <pc:sldMk cId="342243496" sldId="291"/>
            <ac:spMk id="7" creationId="{3959ED30-6D69-7D41-7D23-010EC825686E}"/>
          </ac:spMkLst>
        </pc:spChg>
        <pc:spChg chg="del">
          <ac:chgData name="Laise Eduarda Paixão de Moraes" userId="ed9e5288-1c22-4d51-b69f-ec30695ef7d2" providerId="ADAL" clId="{550CABA9-33F9-40BE-8201-FAC53EF37AB4}" dt="2024-03-26T13:35:56.268" v="2877" actId="478"/>
          <ac:spMkLst>
            <pc:docMk/>
            <pc:sldMk cId="342243496" sldId="291"/>
            <ac:spMk id="8" creationId="{FCA314B8-8CB2-4DED-F86C-896D77B0675B}"/>
          </ac:spMkLst>
        </pc:spChg>
        <pc:picChg chg="del">
          <ac:chgData name="Laise Eduarda Paixão de Moraes" userId="ed9e5288-1c22-4d51-b69f-ec30695ef7d2" providerId="ADAL" clId="{550CABA9-33F9-40BE-8201-FAC53EF37AB4}" dt="2024-03-26T13:36:20.904" v="2881" actId="478"/>
          <ac:picMkLst>
            <pc:docMk/>
            <pc:sldMk cId="342243496" sldId="291"/>
            <ac:picMk id="6" creationId="{3BC45B57-BC62-8C91-3947-B623846C6E42}"/>
          </ac:picMkLst>
        </pc:picChg>
        <pc:picChg chg="del">
          <ac:chgData name="Laise Eduarda Paixão de Moraes" userId="ed9e5288-1c22-4d51-b69f-ec30695ef7d2" providerId="ADAL" clId="{550CABA9-33F9-40BE-8201-FAC53EF37AB4}" dt="2024-03-26T13:35:55.254" v="2876" actId="478"/>
          <ac:picMkLst>
            <pc:docMk/>
            <pc:sldMk cId="342243496" sldId="291"/>
            <ac:picMk id="9" creationId="{6DBF1353-D43D-ED51-556D-D08F6241E32E}"/>
          </ac:picMkLst>
        </pc:picChg>
        <pc:picChg chg="add del mod">
          <ac:chgData name="Laise Eduarda Paixão de Moraes" userId="ed9e5288-1c22-4d51-b69f-ec30695ef7d2" providerId="ADAL" clId="{550CABA9-33F9-40BE-8201-FAC53EF37AB4}" dt="2024-03-26T13:36:25.480" v="2885" actId="21"/>
          <ac:picMkLst>
            <pc:docMk/>
            <pc:sldMk cId="342243496" sldId="291"/>
            <ac:picMk id="10" creationId="{1CA85E11-9D85-85CF-4309-220B265A6A4D}"/>
          </ac:picMkLst>
        </pc:picChg>
        <pc:picChg chg="add del mod modCrop">
          <ac:chgData name="Laise Eduarda Paixão de Moraes" userId="ed9e5288-1c22-4d51-b69f-ec30695ef7d2" providerId="ADAL" clId="{550CABA9-33F9-40BE-8201-FAC53EF37AB4}" dt="2024-03-26T13:37:13.788" v="2900" actId="21"/>
          <ac:picMkLst>
            <pc:docMk/>
            <pc:sldMk cId="342243496" sldId="291"/>
            <ac:picMk id="12" creationId="{02EAA368-6EE5-D909-891F-C6B6F1436D3E}"/>
          </ac:picMkLst>
        </pc:picChg>
        <pc:picChg chg="add mod modCrop">
          <ac:chgData name="Laise Eduarda Paixão de Moraes" userId="ed9e5288-1c22-4d51-b69f-ec30695ef7d2" providerId="ADAL" clId="{550CABA9-33F9-40BE-8201-FAC53EF37AB4}" dt="2024-03-26T13:36:59.141" v="2896" actId="1076"/>
          <ac:picMkLst>
            <pc:docMk/>
            <pc:sldMk cId="342243496" sldId="291"/>
            <ac:picMk id="13" creationId="{1CA85E11-9D85-85CF-4309-220B265A6A4D}"/>
          </ac:picMkLst>
        </pc:picChg>
        <pc:picChg chg="add mod">
          <ac:chgData name="Laise Eduarda Paixão de Moraes" userId="ed9e5288-1c22-4d51-b69f-ec30695ef7d2" providerId="ADAL" clId="{550CABA9-33F9-40BE-8201-FAC53EF37AB4}" dt="2024-03-26T13:37:15.135" v="2901"/>
          <ac:picMkLst>
            <pc:docMk/>
            <pc:sldMk cId="342243496" sldId="291"/>
            <ac:picMk id="14" creationId="{02EAA368-6EE5-D909-891F-C6B6F1436D3E}"/>
          </ac:picMkLst>
        </pc:picChg>
      </pc:sldChg>
      <pc:sldChg chg="addSp delSp modSp add mod">
        <pc:chgData name="Laise Eduarda Paixão de Moraes" userId="ed9e5288-1c22-4d51-b69f-ec30695ef7d2" providerId="ADAL" clId="{550CABA9-33F9-40BE-8201-FAC53EF37AB4}" dt="2024-03-26T13:41:35.497" v="3217" actId="208"/>
        <pc:sldMkLst>
          <pc:docMk/>
          <pc:sldMk cId="2636049592" sldId="292"/>
        </pc:sldMkLst>
        <pc:spChg chg="mod">
          <ac:chgData name="Laise Eduarda Paixão de Moraes" userId="ed9e5288-1c22-4d51-b69f-ec30695ef7d2" providerId="ADAL" clId="{550CABA9-33F9-40BE-8201-FAC53EF37AB4}" dt="2024-03-26T13:41:03.500" v="3198" actId="20577"/>
          <ac:spMkLst>
            <pc:docMk/>
            <pc:sldMk cId="2636049592" sldId="292"/>
            <ac:spMk id="3" creationId="{2AFB4586-4CA2-8BE8-3506-7C584A2DABA4}"/>
          </ac:spMkLst>
        </pc:spChg>
        <pc:spChg chg="add del mod">
          <ac:chgData name="Laise Eduarda Paixão de Moraes" userId="ed9e5288-1c22-4d51-b69f-ec30695ef7d2" providerId="ADAL" clId="{550CABA9-33F9-40BE-8201-FAC53EF37AB4}" dt="2024-03-26T13:38:08.948" v="2949" actId="20577"/>
          <ac:spMkLst>
            <pc:docMk/>
            <pc:sldMk cId="2636049592" sldId="292"/>
            <ac:spMk id="4" creationId="{B3BE077F-5E7A-5C87-CBFD-191C524963A9}"/>
          </ac:spMkLst>
        </pc:spChg>
        <pc:spChg chg="del">
          <ac:chgData name="Laise Eduarda Paixão de Moraes" userId="ed9e5288-1c22-4d51-b69f-ec30695ef7d2" providerId="ADAL" clId="{550CABA9-33F9-40BE-8201-FAC53EF37AB4}" dt="2024-03-26T13:37:56.753" v="2948" actId="478"/>
          <ac:spMkLst>
            <pc:docMk/>
            <pc:sldMk cId="2636049592" sldId="292"/>
            <ac:spMk id="5" creationId="{27B870FC-A6CB-9EB1-C6BC-4A1DA8E7F96B}"/>
          </ac:spMkLst>
        </pc:spChg>
        <pc:spChg chg="del">
          <ac:chgData name="Laise Eduarda Paixão de Moraes" userId="ed9e5288-1c22-4d51-b69f-ec30695ef7d2" providerId="ADAL" clId="{550CABA9-33F9-40BE-8201-FAC53EF37AB4}" dt="2024-03-26T13:37:56.122" v="2947" actId="478"/>
          <ac:spMkLst>
            <pc:docMk/>
            <pc:sldMk cId="2636049592" sldId="292"/>
            <ac:spMk id="9" creationId="{D63FA433-E24C-5B03-0519-BFBF3144EC36}"/>
          </ac:spMkLst>
        </pc:spChg>
        <pc:spChg chg="add del mod">
          <ac:chgData name="Laise Eduarda Paixão de Moraes" userId="ed9e5288-1c22-4d51-b69f-ec30695ef7d2" providerId="ADAL" clId="{550CABA9-33F9-40BE-8201-FAC53EF37AB4}" dt="2024-03-26T13:41:26.325" v="3213" actId="21"/>
          <ac:spMkLst>
            <pc:docMk/>
            <pc:sldMk cId="2636049592" sldId="292"/>
            <ac:spMk id="10" creationId="{0AFF6A3B-2B89-C85F-7989-F178EBE310F2}"/>
          </ac:spMkLst>
        </pc:spChg>
        <pc:spChg chg="add mod">
          <ac:chgData name="Laise Eduarda Paixão de Moraes" userId="ed9e5288-1c22-4d51-b69f-ec30695ef7d2" providerId="ADAL" clId="{550CABA9-33F9-40BE-8201-FAC53EF37AB4}" dt="2024-03-26T13:41:24.224" v="3211" actId="1076"/>
          <ac:spMkLst>
            <pc:docMk/>
            <pc:sldMk cId="2636049592" sldId="292"/>
            <ac:spMk id="15" creationId="{1B83D81B-528C-937F-E9D8-427A522ADA64}"/>
          </ac:spMkLst>
        </pc:spChg>
        <pc:spChg chg="add mod">
          <ac:chgData name="Laise Eduarda Paixão de Moraes" userId="ed9e5288-1c22-4d51-b69f-ec30695ef7d2" providerId="ADAL" clId="{550CABA9-33F9-40BE-8201-FAC53EF37AB4}" dt="2024-03-26T13:41:32.009" v="3216" actId="1076"/>
          <ac:spMkLst>
            <pc:docMk/>
            <pc:sldMk cId="2636049592" sldId="292"/>
            <ac:spMk id="16" creationId="{0AFF6A3B-2B89-C85F-7989-F178EBE310F2}"/>
          </ac:spMkLst>
        </pc:spChg>
        <pc:picChg chg="add mod">
          <ac:chgData name="Laise Eduarda Paixão de Moraes" userId="ed9e5288-1c22-4d51-b69f-ec30695ef7d2" providerId="ADAL" clId="{550CABA9-33F9-40BE-8201-FAC53EF37AB4}" dt="2024-03-26T13:41:35.497" v="3217" actId="208"/>
          <ac:picMkLst>
            <pc:docMk/>
            <pc:sldMk cId="2636049592" sldId="292"/>
            <ac:picMk id="7" creationId="{827334D9-AB3C-9259-E879-414AB5EB8E07}"/>
          </ac:picMkLst>
        </pc:picChg>
        <pc:picChg chg="del">
          <ac:chgData name="Laise Eduarda Paixão de Moraes" userId="ed9e5288-1c22-4d51-b69f-ec30695ef7d2" providerId="ADAL" clId="{550CABA9-33F9-40BE-8201-FAC53EF37AB4}" dt="2024-03-26T13:37:56.122" v="2947" actId="478"/>
          <ac:picMkLst>
            <pc:docMk/>
            <pc:sldMk cId="2636049592" sldId="292"/>
            <ac:picMk id="8" creationId="{A5B76BA4-112A-45AD-F728-79F674E8265E}"/>
          </ac:picMkLst>
        </pc:picChg>
        <pc:picChg chg="del">
          <ac:chgData name="Laise Eduarda Paixão de Moraes" userId="ed9e5288-1c22-4d51-b69f-ec30695ef7d2" providerId="ADAL" clId="{550CABA9-33F9-40BE-8201-FAC53EF37AB4}" dt="2024-03-26T13:37:56.122" v="2947" actId="478"/>
          <ac:picMkLst>
            <pc:docMk/>
            <pc:sldMk cId="2636049592" sldId="292"/>
            <ac:picMk id="12" creationId="{664644BA-9009-2014-4E55-7965A14F598C}"/>
          </ac:picMkLst>
        </pc:picChg>
        <pc:picChg chg="add del mod">
          <ac:chgData name="Laise Eduarda Paixão de Moraes" userId="ed9e5288-1c22-4d51-b69f-ec30695ef7d2" providerId="ADAL" clId="{550CABA9-33F9-40BE-8201-FAC53EF37AB4}" dt="2024-03-26T13:41:14.488" v="3205" actId="21"/>
          <ac:picMkLst>
            <pc:docMk/>
            <pc:sldMk cId="2636049592" sldId="292"/>
            <ac:picMk id="13" creationId="{75CE3A28-97E2-69CC-153E-2853B9AB92A7}"/>
          </ac:picMkLst>
        </pc:picChg>
        <pc:picChg chg="add mod">
          <ac:chgData name="Laise Eduarda Paixão de Moraes" userId="ed9e5288-1c22-4d51-b69f-ec30695ef7d2" providerId="ADAL" clId="{550CABA9-33F9-40BE-8201-FAC53EF37AB4}" dt="2024-03-26T13:41:35.497" v="3217" actId="208"/>
          <ac:picMkLst>
            <pc:docMk/>
            <pc:sldMk cId="2636049592" sldId="292"/>
            <ac:picMk id="14" creationId="{75CE3A28-97E2-69CC-153E-2853B9AB92A7}"/>
          </ac:picMkLst>
        </pc:picChg>
      </pc:sldChg>
      <pc:sldChg chg="add">
        <pc:chgData name="Laise Eduarda Paixão de Moraes" userId="ed9e5288-1c22-4d51-b69f-ec30695ef7d2" providerId="ADAL" clId="{550CABA9-33F9-40BE-8201-FAC53EF37AB4}" dt="2024-03-26T13:45:24.640" v="3251"/>
        <pc:sldMkLst>
          <pc:docMk/>
          <pc:sldMk cId="2728691427" sldId="293"/>
        </pc:sldMkLst>
      </pc:sldChg>
      <pc:sldMasterChg chg="modSp modSldLayout">
        <pc:chgData name="Laise Eduarda Paixão de Moraes" userId="ed9e5288-1c22-4d51-b69f-ec30695ef7d2" providerId="ADAL" clId="{550CABA9-33F9-40BE-8201-FAC53EF37AB4}" dt="2024-03-26T12:18:35.287" v="0"/>
        <pc:sldMasterMkLst>
          <pc:docMk/>
          <pc:sldMasterMk cId="2945624064" sldId="2147483648"/>
        </pc:sldMasterMkLst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asterMk cId="2945624064" sldId="2147483648"/>
            <ac:spMk id="2" creationId="{2D679E43-A6DD-F19A-7538-7BA92E663F8D}"/>
          </ac:spMkLst>
        </pc:spChg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asterMk cId="2945624064" sldId="2147483648"/>
            <ac:spMk id="3" creationId="{48502D49-164D-8664-1D01-35823A685D20}"/>
          </ac:spMkLst>
        </pc:spChg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asterMk cId="2945624064" sldId="2147483648"/>
            <ac:spMk id="4" creationId="{E04DA445-E45A-F4FF-B473-767BA065576B}"/>
          </ac:spMkLst>
        </pc:spChg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asterMk cId="2945624064" sldId="2147483648"/>
            <ac:spMk id="5" creationId="{95F6836E-25ED-2F50-FEE3-1169E113733B}"/>
          </ac:spMkLst>
        </pc:spChg>
        <pc:spChg chg="mod">
          <ac:chgData name="Laise Eduarda Paixão de Moraes" userId="ed9e5288-1c22-4d51-b69f-ec30695ef7d2" providerId="ADAL" clId="{550CABA9-33F9-40BE-8201-FAC53EF37AB4}" dt="2024-03-26T12:18:35.287" v="0"/>
          <ac:spMkLst>
            <pc:docMk/>
            <pc:sldMasterMk cId="2945624064" sldId="2147483648"/>
            <ac:spMk id="6" creationId="{B232348C-00DF-D0E7-4743-4E39E8E494E7}"/>
          </ac:spMkLst>
        </pc:sp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3563121748" sldId="2147483649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563121748" sldId="2147483649"/>
              <ac:spMk id="2" creationId="{C002E468-4738-1855-6E3D-EE513DD9031E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563121748" sldId="2147483649"/>
              <ac:spMk id="3" creationId="{69DA5F92-7D3F-2029-C1AE-CC6C93876C26}"/>
            </ac:spMkLst>
          </pc:spChg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2671189044" sldId="2147483651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2671189044" sldId="2147483651"/>
              <ac:spMk id="2" creationId="{7D5CCB67-D7F8-AE36-D2E2-1D3A553D604F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2671189044" sldId="2147483651"/>
              <ac:spMk id="3" creationId="{A2A13CF7-292E-D9B2-E5AD-345FBDE9793E}"/>
            </ac:spMkLst>
          </pc:spChg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1422337165" sldId="2147483652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422337165" sldId="2147483652"/>
              <ac:spMk id="3" creationId="{BC6C51D7-0136-0AD1-44A5-A5003C2CBAD9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422337165" sldId="2147483652"/>
              <ac:spMk id="4" creationId="{D36F2650-0FB3-2912-D947-EAAF2B278075}"/>
            </ac:spMkLst>
          </pc:spChg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1242798567" sldId="2147483653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242798567" sldId="2147483653"/>
              <ac:spMk id="2" creationId="{43459609-F424-807E-EA04-1F0AF7B9E8F1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242798567" sldId="2147483653"/>
              <ac:spMk id="3" creationId="{62F5F637-BC59-A98D-CADA-17E1DC880C38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242798567" sldId="2147483653"/>
              <ac:spMk id="4" creationId="{471D350B-15B7-91BD-ADF4-45CE62B724FC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242798567" sldId="2147483653"/>
              <ac:spMk id="5" creationId="{ED2BF205-1E8C-02C5-9EE4-D51E12B1DE18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1242798567" sldId="2147483653"/>
              <ac:spMk id="6" creationId="{74D57E2A-DB11-77A9-86BC-391F67194629}"/>
            </ac:spMkLst>
          </pc:spChg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2850160836" sldId="2147483656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2850160836" sldId="2147483656"/>
              <ac:spMk id="2" creationId="{9B9489F5-C96D-62FC-F960-5D2C0B3C250D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2850160836" sldId="2147483656"/>
              <ac:spMk id="3" creationId="{C5FA4BE6-2B80-4A3B-071B-569E7A44DD64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2850160836" sldId="2147483656"/>
              <ac:spMk id="4" creationId="{7739E64D-D76F-542E-C67F-C18BFC54363B}"/>
            </ac:spMkLst>
          </pc:spChg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3564057293" sldId="2147483657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564057293" sldId="2147483657"/>
              <ac:spMk id="2" creationId="{5534220F-0663-1AE2-EADD-B8790AA6C629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564057293" sldId="2147483657"/>
              <ac:spMk id="3" creationId="{27BBC5DF-CA08-8F24-B74A-93BC67705100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564057293" sldId="2147483657"/>
              <ac:spMk id="4" creationId="{B07E51B9-176D-B79E-21FC-9BCD1DCCC86F}"/>
            </ac:spMkLst>
          </pc:spChg>
        </pc:sldLayoutChg>
        <pc:sldLayoutChg chg="modSp">
          <pc:chgData name="Laise Eduarda Paixão de Moraes" userId="ed9e5288-1c22-4d51-b69f-ec30695ef7d2" providerId="ADAL" clId="{550CABA9-33F9-40BE-8201-FAC53EF37AB4}" dt="2024-03-26T12:18:35.287" v="0"/>
          <pc:sldLayoutMkLst>
            <pc:docMk/>
            <pc:sldMasterMk cId="2945624064" sldId="2147483648"/>
            <pc:sldLayoutMk cId="3013981883" sldId="2147483659"/>
          </pc:sldLayoutMkLst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013981883" sldId="2147483659"/>
              <ac:spMk id="2" creationId="{DDB044FD-C6DB-1ED8-DABE-FFF8E9D70969}"/>
            </ac:spMkLst>
          </pc:spChg>
          <pc:spChg chg="mod">
            <ac:chgData name="Laise Eduarda Paixão de Moraes" userId="ed9e5288-1c22-4d51-b69f-ec30695ef7d2" providerId="ADAL" clId="{550CABA9-33F9-40BE-8201-FAC53EF37AB4}" dt="2024-03-26T12:18:35.287" v="0"/>
            <ac:spMkLst>
              <pc:docMk/>
              <pc:sldMasterMk cId="2945624064" sldId="2147483648"/>
              <pc:sldLayoutMk cId="3013981883" sldId="2147483659"/>
              <ac:spMk id="3" creationId="{9FC26552-CB4B-E6A7-488F-D19F037D0E3E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93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40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00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82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53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4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0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7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7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3316B-42F1-44EF-8D8A-8C034483755F}" type="datetimeFigureOut">
              <a:rPr lang="en-GB" smtClean="0"/>
              <a:t>26/03/2024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45619-C80B-4472-8B8B-3D0DF37DBD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26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ubmed.ncbi.nlm.nih.gov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lacs.bvsalud.org/" TargetMode="External"/><Relationship Id="rId4" Type="http://schemas.openxmlformats.org/officeDocument/2006/relationships/hyperlink" Target="https://www.scielo.br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researchgate.net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eriodicos.capes.gov.br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22B9A-6D15-B5EB-030D-2A9075C5DBF5}"/>
              </a:ext>
            </a:extLst>
          </p:cNvPr>
          <p:cNvSpPr/>
          <p:nvPr/>
        </p:nvSpPr>
        <p:spPr>
          <a:xfrm>
            <a:off x="0" y="2616740"/>
            <a:ext cx="9144000" cy="4241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AD66B-A91B-2AAE-4A56-B6570C4C3104}"/>
              </a:ext>
            </a:extLst>
          </p:cNvPr>
          <p:cNvSpPr txBox="1"/>
          <p:nvPr/>
        </p:nvSpPr>
        <p:spPr>
          <a:xfrm>
            <a:off x="537723" y="109324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/>
              <a:t>COMO PROCURAR ARTIGOS CIENTÍFICOS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79D88-ECD8-80C6-0A79-628C4FBFD37D}"/>
              </a:ext>
            </a:extLst>
          </p:cNvPr>
          <p:cNvSpPr txBox="1"/>
          <p:nvPr/>
        </p:nvSpPr>
        <p:spPr>
          <a:xfrm>
            <a:off x="537723" y="4596482"/>
            <a:ext cx="457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M.Sc. Laise de Moraes</a:t>
            </a:r>
          </a:p>
          <a:p>
            <a:r>
              <a:rPr lang="en-GB" i="1" dirty="0"/>
              <a:t>laise.moraes@fiocruz.br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61FF5-9581-E148-7BFF-FD3C861E84A4}"/>
              </a:ext>
            </a:extLst>
          </p:cNvPr>
          <p:cNvSpPr txBox="1"/>
          <p:nvPr/>
        </p:nvSpPr>
        <p:spPr>
          <a:xfrm>
            <a:off x="5553140" y="-464374"/>
            <a:ext cx="3959160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36864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Base de dados de acesso público da Biblioteca Nacional de Medicina dos EUA.</a:t>
            </a:r>
            <a:endParaRPr lang="pt-BR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E3958-618C-93C3-217B-04F4EE1D7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205"/>
            <a:ext cx="9144000" cy="382368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1429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Acessar: </a:t>
            </a:r>
            <a:r>
              <a:rPr lang="pt-BR" sz="2400" dirty="0">
                <a:hlinkClick r:id="rId2"/>
              </a:rPr>
              <a:t>https://pubmed.ncbi.nlm.nih.gov/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Escrever os termos que deseja buscar e clicar em </a:t>
            </a:r>
            <a:r>
              <a:rPr lang="pt-BR" sz="2400" b="1" dirty="0"/>
              <a:t>Search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790F27-C5CB-4664-B2E3-B7780E7B0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902764"/>
            <a:ext cx="8000999" cy="306181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7CCC8D-9336-4875-2374-C2F9A6A72C87}"/>
              </a:ext>
            </a:extLst>
          </p:cNvPr>
          <p:cNvSpPr/>
          <p:nvPr/>
        </p:nvSpPr>
        <p:spPr>
          <a:xfrm rot="11814143">
            <a:off x="1585716" y="394465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C665496-D4B6-A17C-AF7F-3A6FC314C997}"/>
              </a:ext>
            </a:extLst>
          </p:cNvPr>
          <p:cNvSpPr/>
          <p:nvPr/>
        </p:nvSpPr>
        <p:spPr>
          <a:xfrm rot="20875553">
            <a:off x="6583857" y="4053710"/>
            <a:ext cx="1151300" cy="38695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93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Explorar os filtros e ferramentas, caso pertinente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no título do artigo desejado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04514-9DBC-8178-3360-0BAAAC8D25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50"/>
          <a:stretch/>
        </p:blipFill>
        <p:spPr>
          <a:xfrm>
            <a:off x="1161142" y="2529106"/>
            <a:ext cx="6821716" cy="4231068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22931E9-4FED-40B0-E2F6-61C164B2FDBC}"/>
              </a:ext>
            </a:extLst>
          </p:cNvPr>
          <p:cNvSpPr/>
          <p:nvPr/>
        </p:nvSpPr>
        <p:spPr>
          <a:xfrm rot="11814143">
            <a:off x="4634571" y="4239931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727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Alguns artigos redirecionam apenas para a página da revista de publicação, e outros, podem ter disponível no próprio PubMed como </a:t>
            </a:r>
            <a:r>
              <a:rPr lang="pt-BR" sz="2400" b="1" dirty="0"/>
              <a:t>PMC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3380A-156E-6FA4-6C35-36E4F2DB8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5" y="2929769"/>
            <a:ext cx="6225070" cy="157271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DDDBC7-A15A-3E48-B149-D591D53B7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276" y="4705256"/>
            <a:ext cx="6231650" cy="181619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A0D24587-0CDA-5157-1CC6-A0A5F75468F7}"/>
              </a:ext>
            </a:extLst>
          </p:cNvPr>
          <p:cNvSpPr/>
          <p:nvPr/>
        </p:nvSpPr>
        <p:spPr>
          <a:xfrm rot="20913719">
            <a:off x="6415745" y="5375194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04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NCBI PubMed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Quando disponível via PMC, o texto completo também pode ser baixado em </a:t>
            </a:r>
            <a:r>
              <a:rPr lang="pt-BR" sz="2400" b="1" dirty="0"/>
              <a:t>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2A6AE-DAAB-BD4D-5A77-494EC3B97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462431"/>
            <a:ext cx="7429500" cy="41384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EC237F7E-8B4F-DB83-3831-72246E26E138}"/>
              </a:ext>
            </a:extLst>
          </p:cNvPr>
          <p:cNvSpPr/>
          <p:nvPr/>
        </p:nvSpPr>
        <p:spPr>
          <a:xfrm rot="20913719">
            <a:off x="5177496" y="3126469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5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SciELO e LILACS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Bibliotecas digitais brasileiras e da América Latina</a:t>
            </a:r>
            <a:endParaRPr lang="pt-BR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C45B57-BC62-8C91-3947-B623846C6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1" y="2480786"/>
            <a:ext cx="6735694" cy="145732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BF1353-D43D-ED51-556D-D08F6241E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25" y="4526823"/>
            <a:ext cx="5019674" cy="22264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59ED30-6D69-7D41-7D23-010EC825686E}"/>
              </a:ext>
            </a:extLst>
          </p:cNvPr>
          <p:cNvSpPr txBox="1"/>
          <p:nvPr/>
        </p:nvSpPr>
        <p:spPr>
          <a:xfrm>
            <a:off x="412057" y="212398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https://www.scielo.br/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314B8-8CB2-4DED-F86C-896D77B0675B}"/>
              </a:ext>
            </a:extLst>
          </p:cNvPr>
          <p:cNvSpPr txBox="1"/>
          <p:nvPr/>
        </p:nvSpPr>
        <p:spPr>
          <a:xfrm>
            <a:off x="3933825" y="41765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https://lilacs.bvsalud.org/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03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SciELO e LILACS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Busca similar à logica aplicada ao PubMed</a:t>
            </a:r>
            <a:endParaRPr lang="pt-BR" sz="2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A85E11-9D85-85CF-4309-220B265A6A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18"/>
          <a:stretch/>
        </p:blipFill>
        <p:spPr>
          <a:xfrm>
            <a:off x="4456363" y="2997760"/>
            <a:ext cx="4510850" cy="36104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EAA368-6EE5-D909-891F-C6B6F1436D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599"/>
          <a:stretch/>
        </p:blipFill>
        <p:spPr>
          <a:xfrm>
            <a:off x="176787" y="2215498"/>
            <a:ext cx="4621338" cy="333942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24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Uma “Rede Social” para pesquisadores, com recursos de compartilhamento de publicações, fóruns, emprego, etc.</a:t>
            </a:r>
            <a:endParaRPr lang="pt-B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BF53AD-E657-2B98-9C6B-671D91FBD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524"/>
          <a:stretch/>
        </p:blipFill>
        <p:spPr>
          <a:xfrm>
            <a:off x="1142999" y="2570415"/>
            <a:ext cx="6858002" cy="40891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5363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Acessar: </a:t>
            </a:r>
            <a:r>
              <a:rPr lang="pt-BR" sz="2400" dirty="0">
                <a:hlinkClick r:id="rId2"/>
              </a:rPr>
              <a:t>https://www.researchgate.net/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Escrever os termos que deseja buscar e clicar na lupa</a:t>
            </a:r>
            <a:endParaRPr lang="pt-BR" sz="24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3C0BA9-0EE3-F1B3-63A1-639A98420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2586330"/>
            <a:ext cx="8115300" cy="402248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58AF979-4D79-FA28-9245-5B9D9A2160A5}"/>
              </a:ext>
            </a:extLst>
          </p:cNvPr>
          <p:cNvSpPr/>
          <p:nvPr/>
        </p:nvSpPr>
        <p:spPr>
          <a:xfrm rot="14163712">
            <a:off x="6187143" y="3088370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747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revistas de acesso aberto, o artigo já aparece com a opção </a:t>
            </a:r>
            <a:r>
              <a:rPr lang="pt-BR" sz="2400" b="1" dirty="0"/>
              <a:t>Download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F93E6D-DCAE-DD49-EE78-90EB7F5A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27" y="2850118"/>
            <a:ext cx="7216545" cy="257175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3FA433-E24C-5B03-0519-BFBF3144EC36}"/>
              </a:ext>
            </a:extLst>
          </p:cNvPr>
          <p:cNvSpPr/>
          <p:nvPr/>
        </p:nvSpPr>
        <p:spPr>
          <a:xfrm rot="12178458">
            <a:off x="2330494" y="4962136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5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Biblioteca virtual criada em 2000 para </a:t>
            </a:r>
            <a:r>
              <a:rPr lang="pt-BR" sz="2400" b="1" dirty="0"/>
              <a:t>democratizar o acesso ao conhecimento científico no país</a:t>
            </a:r>
            <a:endParaRPr lang="pt-BR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1DE168-D55D-7B7F-8865-7D0538B6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6898"/>
            <a:ext cx="9144000" cy="384455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6472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ResearchGate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ResearchGate permite solicitar o texto clicando em </a:t>
            </a:r>
            <a:r>
              <a:rPr lang="pt-BR" sz="2400" b="1" dirty="0"/>
              <a:t>Request full-text</a:t>
            </a:r>
            <a:r>
              <a:rPr lang="pt-BR" sz="2400" dirty="0"/>
              <a:t>. Você pode personalizar a mensagem para o autor e para enviar, clicar em </a:t>
            </a:r>
            <a:r>
              <a:rPr lang="pt-BR" sz="2400" b="1" dirty="0"/>
              <a:t>Send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76BA4-112A-45AD-F728-79F674E8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5" y="2924989"/>
            <a:ext cx="5728089" cy="23762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63FA433-E24C-5B03-0519-BFBF3144EC36}"/>
              </a:ext>
            </a:extLst>
          </p:cNvPr>
          <p:cNvSpPr/>
          <p:nvPr/>
        </p:nvSpPr>
        <p:spPr>
          <a:xfrm rot="11907387">
            <a:off x="1730842" y="4998672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4644BA-9009-2014-4E55-7965A14F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225" y="3549971"/>
            <a:ext cx="3643972" cy="297147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7B870FC-A6CB-9EB1-C6BC-4A1DA8E7F96B}"/>
              </a:ext>
            </a:extLst>
          </p:cNvPr>
          <p:cNvSpPr/>
          <p:nvPr/>
        </p:nvSpPr>
        <p:spPr>
          <a:xfrm rot="21164990">
            <a:off x="6841372" y="613039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4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Contato com o autor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FB4586-4CA2-8BE8-3506-7C584A2DABA4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Toda publicação científica tem a informação do autor para contato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334D9-AB3C-9259-E879-414AB5EB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11" y="2594187"/>
            <a:ext cx="5538214" cy="15421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CE3A28-97E2-69CC-153E-2853B9AB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85" y="4306199"/>
            <a:ext cx="5056238" cy="23526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B83D81B-528C-937F-E9D8-427A522ADA64}"/>
              </a:ext>
            </a:extLst>
          </p:cNvPr>
          <p:cNvSpPr/>
          <p:nvPr/>
        </p:nvSpPr>
        <p:spPr>
          <a:xfrm rot="639002">
            <a:off x="4396358" y="5813380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FF6A3B-2B89-C85F-7989-F178EBE310F2}"/>
              </a:ext>
            </a:extLst>
          </p:cNvPr>
          <p:cNvSpPr/>
          <p:nvPr/>
        </p:nvSpPr>
        <p:spPr>
          <a:xfrm rot="10800000">
            <a:off x="5289270" y="3566591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4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D22B9A-6D15-B5EB-030D-2A9075C5DBF5}"/>
              </a:ext>
            </a:extLst>
          </p:cNvPr>
          <p:cNvSpPr/>
          <p:nvPr/>
        </p:nvSpPr>
        <p:spPr>
          <a:xfrm>
            <a:off x="0" y="2616740"/>
            <a:ext cx="9144000" cy="42412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AD66B-A91B-2AAE-4A56-B6570C4C3104}"/>
              </a:ext>
            </a:extLst>
          </p:cNvPr>
          <p:cNvSpPr txBox="1"/>
          <p:nvPr/>
        </p:nvSpPr>
        <p:spPr>
          <a:xfrm>
            <a:off x="537723" y="109324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/>
              <a:t>COMO PROCURAR ARTIGOS CIENTÍFICOS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79D88-ECD8-80C6-0A79-628C4FBFD37D}"/>
              </a:ext>
            </a:extLst>
          </p:cNvPr>
          <p:cNvSpPr txBox="1"/>
          <p:nvPr/>
        </p:nvSpPr>
        <p:spPr>
          <a:xfrm>
            <a:off x="537723" y="4596482"/>
            <a:ext cx="4572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M.Sc. Laise de Moraes</a:t>
            </a:r>
          </a:p>
          <a:p>
            <a:r>
              <a:rPr lang="en-GB" i="1" dirty="0"/>
              <a:t>laise.moraes@fiocruz.br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861FF5-9581-E148-7BFF-FD3C861E84A4}"/>
              </a:ext>
            </a:extLst>
          </p:cNvPr>
          <p:cNvSpPr txBox="1"/>
          <p:nvPr/>
        </p:nvSpPr>
        <p:spPr>
          <a:xfrm>
            <a:off x="5553140" y="-464374"/>
            <a:ext cx="3959160" cy="77867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2869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acessar, é necessário estar conectada à </a:t>
            </a:r>
            <a:r>
              <a:rPr lang="pt-BR" sz="2400" b="1" dirty="0"/>
              <a:t>rede Eduroam</a:t>
            </a:r>
            <a:endParaRPr lang="pt-BR" sz="2400" dirty="0"/>
          </a:p>
          <a:p>
            <a:endParaRPr lang="pt-BR" sz="2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C48475-9E96-02A2-9D36-B88F9A2A04CA}"/>
              </a:ext>
            </a:extLst>
          </p:cNvPr>
          <p:cNvGrpSpPr/>
          <p:nvPr/>
        </p:nvGrpSpPr>
        <p:grpSpPr>
          <a:xfrm>
            <a:off x="616246" y="2510860"/>
            <a:ext cx="3543795" cy="4048690"/>
            <a:chOff x="1346335" y="2472760"/>
            <a:chExt cx="3543795" cy="40486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63135B-50C4-7D24-FB96-923D21B0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6335" y="2472760"/>
              <a:ext cx="3543795" cy="404869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BA1345-B98D-85C5-6AAB-33BC7055AA00}"/>
                </a:ext>
              </a:extLst>
            </p:cNvPr>
            <p:cNvSpPr/>
            <p:nvPr/>
          </p:nvSpPr>
          <p:spPr>
            <a:xfrm>
              <a:off x="1983739" y="3137354"/>
              <a:ext cx="1242060" cy="234494"/>
            </a:xfrm>
            <a:prstGeom prst="rect">
              <a:avLst/>
            </a:prstGeom>
            <a:solidFill>
              <a:srgbClr val="3E3E3E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6BA78B-F8A6-0D76-868F-1BB131222D1B}"/>
                </a:ext>
              </a:extLst>
            </p:cNvPr>
            <p:cNvSpPr txBox="1"/>
            <p:nvPr/>
          </p:nvSpPr>
          <p:spPr>
            <a:xfrm>
              <a:off x="1983739" y="3069198"/>
              <a:ext cx="1242060" cy="3385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>
                  <a:solidFill>
                    <a:schemeClr val="bg1"/>
                  </a:solidFill>
                </a:rPr>
                <a:t>Eduroam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F67437-6AA7-1407-A541-9441DDEE1AE2}"/>
              </a:ext>
            </a:extLst>
          </p:cNvPr>
          <p:cNvGrpSpPr/>
          <p:nvPr/>
        </p:nvGrpSpPr>
        <p:grpSpPr>
          <a:xfrm>
            <a:off x="4797445" y="2510860"/>
            <a:ext cx="3855697" cy="4048690"/>
            <a:chOff x="4983986" y="2472760"/>
            <a:chExt cx="3855697" cy="4048690"/>
          </a:xfrm>
        </p:grpSpPr>
        <p:pic>
          <p:nvPicPr>
            <p:cNvPr id="14" name="Picture 1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0BC31657-9BF6-03DC-CD51-9B16884D0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0965"/>
            <a:stretch/>
          </p:blipFill>
          <p:spPr>
            <a:xfrm>
              <a:off x="4983986" y="2472760"/>
              <a:ext cx="3855697" cy="4048690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ED18DD-9AF8-2088-A6DC-B5BDE15AA5C3}"/>
                </a:ext>
              </a:extLst>
            </p:cNvPr>
            <p:cNvSpPr/>
            <p:nvPr/>
          </p:nvSpPr>
          <p:spPr>
            <a:xfrm>
              <a:off x="5404897" y="4064338"/>
              <a:ext cx="1623060" cy="31716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BCAE27-EE06-063E-17B1-A00C1118677E}"/>
                </a:ext>
              </a:extLst>
            </p:cNvPr>
            <p:cNvSpPr txBox="1"/>
            <p:nvPr/>
          </p:nvSpPr>
          <p:spPr>
            <a:xfrm>
              <a:off x="5341631" y="4012466"/>
              <a:ext cx="1242060" cy="338554"/>
            </a:xfrm>
            <a:prstGeom prst="rect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GB" sz="1600" dirty="0"/>
                <a:t>Eduroam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69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Acessar: </a:t>
            </a:r>
            <a:r>
              <a:rPr lang="pt-BR" sz="2400" dirty="0">
                <a:hlinkClick r:id="rId2"/>
              </a:rPr>
              <a:t>https://www.periodicos.capes.gov.br/</a:t>
            </a: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em </a:t>
            </a:r>
            <a:r>
              <a:rPr lang="pt-BR" sz="2400" b="1" dirty="0"/>
              <a:t>Acesso CAFe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32072-7739-8384-ADF0-2B411548B4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996" b="59108"/>
          <a:stretch/>
        </p:blipFill>
        <p:spPr>
          <a:xfrm>
            <a:off x="338711" y="3258360"/>
            <a:ext cx="4421695" cy="217185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CD8BB-81A3-3685-86CB-309105A68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494" y="2214035"/>
            <a:ext cx="3724795" cy="443927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6C9AEB5-03FC-0266-EFFB-8AE4C078FF73}"/>
              </a:ext>
            </a:extLst>
          </p:cNvPr>
          <p:cNvSpPr/>
          <p:nvPr/>
        </p:nvSpPr>
        <p:spPr>
          <a:xfrm rot="16200000">
            <a:off x="279080" y="5197186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08E1D42-3397-F97B-56EA-78CEDFC738B1}"/>
              </a:ext>
            </a:extLst>
          </p:cNvPr>
          <p:cNvSpPr/>
          <p:nvPr/>
        </p:nvSpPr>
        <p:spPr>
          <a:xfrm>
            <a:off x="4818774" y="5850038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Pesquisar “bahiana”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07B1E7-19C5-B57C-8B5E-59A13958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439561"/>
            <a:ext cx="9144000" cy="37742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17528E-1562-C16C-5CC2-B19922C57464}"/>
              </a:ext>
            </a:extLst>
          </p:cNvPr>
          <p:cNvSpPr/>
          <p:nvPr/>
        </p:nvSpPr>
        <p:spPr>
          <a:xfrm rot="1681614">
            <a:off x="1180629" y="4828633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6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Digitar usuário e senha do seu e-mail institucional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em </a:t>
            </a:r>
            <a:r>
              <a:rPr lang="pt-BR" sz="2400" b="1" dirty="0"/>
              <a:t>Login</a:t>
            </a:r>
            <a:endParaRPr lang="pt-BR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5D60F0-26D6-1580-7D72-778D1F53D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537" y="2269252"/>
            <a:ext cx="4077646" cy="432883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283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Pesquisar “bahiana”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Clicar em </a:t>
            </a:r>
            <a:r>
              <a:rPr lang="pt-BR" sz="2400" b="1" dirty="0"/>
              <a:t>Enviar</a:t>
            </a:r>
            <a:endParaRPr lang="pt-BR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07B1E7-19C5-B57C-8B5E-59A13958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58" y="2524822"/>
            <a:ext cx="7976682" cy="329239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17528E-1562-C16C-5CC2-B19922C57464}"/>
              </a:ext>
            </a:extLst>
          </p:cNvPr>
          <p:cNvSpPr/>
          <p:nvPr/>
        </p:nvSpPr>
        <p:spPr>
          <a:xfrm rot="1681614">
            <a:off x="1482188" y="4575713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681133-2E35-EFE3-BD57-A477E8DB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953" y="5968991"/>
            <a:ext cx="5564265" cy="77372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358AF40-5A83-069F-496E-851FA50C501C}"/>
              </a:ext>
            </a:extLst>
          </p:cNvPr>
          <p:cNvSpPr/>
          <p:nvPr/>
        </p:nvSpPr>
        <p:spPr>
          <a:xfrm rot="7787120">
            <a:off x="6434138" y="575617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11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46B47-742A-0ACC-F5DF-E2ED03A31F57}"/>
              </a:ext>
            </a:extLst>
          </p:cNvPr>
          <p:cNvSpPr txBox="1"/>
          <p:nvPr/>
        </p:nvSpPr>
        <p:spPr>
          <a:xfrm>
            <a:off x="429705" y="1593334"/>
            <a:ext cx="828458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No topo da página vai ficar </a:t>
            </a:r>
            <a:r>
              <a:rPr lang="pt-BR" sz="2400" b="1" dirty="0"/>
              <a:t>“Você está acessando esse portal por: EBMSP”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Para buscar artigo ir em </a:t>
            </a:r>
            <a:r>
              <a:rPr lang="pt-BR" sz="2400" b="1" dirty="0"/>
              <a:t>Acervo – Buscar assunto</a:t>
            </a:r>
            <a:endParaRPr lang="pt-BR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A0203E-534E-7120-F247-6A9F3C8A70C4}"/>
              </a:ext>
            </a:extLst>
          </p:cNvPr>
          <p:cNvGrpSpPr/>
          <p:nvPr/>
        </p:nvGrpSpPr>
        <p:grpSpPr>
          <a:xfrm>
            <a:off x="4741815" y="2153341"/>
            <a:ext cx="3972479" cy="1714739"/>
            <a:chOff x="4741815" y="2153341"/>
            <a:chExt cx="3972479" cy="17147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9DD645-B628-B1E3-A8BE-CD008602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41815" y="2153341"/>
              <a:ext cx="3972479" cy="17147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E8F700-792B-E1F8-C96A-42EDD3595111}"/>
                </a:ext>
              </a:extLst>
            </p:cNvPr>
            <p:cNvSpPr/>
            <p:nvPr/>
          </p:nvSpPr>
          <p:spPr>
            <a:xfrm>
              <a:off x="6419850" y="3241675"/>
              <a:ext cx="438150" cy="149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564AF6-296B-1B79-9A60-1D430D32EE1C}"/>
                </a:ext>
              </a:extLst>
            </p:cNvPr>
            <p:cNvSpPr txBox="1"/>
            <p:nvPr/>
          </p:nvSpPr>
          <p:spPr>
            <a:xfrm>
              <a:off x="6348106" y="3184169"/>
              <a:ext cx="124206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GB" sz="1200" dirty="0"/>
                <a:t>EBMSP</a:t>
              </a:r>
            </a:p>
          </p:txBody>
        </p:sp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B2DDF75-9742-0BAD-6B51-FBBBFE5C03AA}"/>
              </a:ext>
            </a:extLst>
          </p:cNvPr>
          <p:cNvSpPr/>
          <p:nvPr/>
        </p:nvSpPr>
        <p:spPr>
          <a:xfrm rot="12162944">
            <a:off x="6929242" y="3277905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EB7667-F4B6-DA20-C12A-4804F15EE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08" y="4747576"/>
            <a:ext cx="2501268" cy="202276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3FB7F595-15AE-A335-5A41-D9C6617A0435}"/>
              </a:ext>
            </a:extLst>
          </p:cNvPr>
          <p:cNvSpPr/>
          <p:nvPr/>
        </p:nvSpPr>
        <p:spPr>
          <a:xfrm rot="11560211">
            <a:off x="3830419" y="5216272"/>
            <a:ext cx="1175309" cy="60506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F865C3A-266F-7A6B-DA39-D21465100A9D}"/>
              </a:ext>
            </a:extLst>
          </p:cNvPr>
          <p:cNvSpPr/>
          <p:nvPr/>
        </p:nvSpPr>
        <p:spPr>
          <a:xfrm rot="9801410">
            <a:off x="3449121" y="4586460"/>
            <a:ext cx="716041" cy="41442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556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A8A4D2-0EF2-51C0-50A5-807B35C29456}"/>
              </a:ext>
            </a:extLst>
          </p:cNvPr>
          <p:cNvSpPr/>
          <p:nvPr/>
        </p:nvSpPr>
        <p:spPr>
          <a:xfrm>
            <a:off x="0" y="0"/>
            <a:ext cx="9144000" cy="673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E077F-5E7A-5C87-CBFD-191C524963A9}"/>
              </a:ext>
            </a:extLst>
          </p:cNvPr>
          <p:cNvSpPr txBox="1"/>
          <p:nvPr/>
        </p:nvSpPr>
        <p:spPr>
          <a:xfrm>
            <a:off x="338711" y="336550"/>
            <a:ext cx="8466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/>
              <a:t>Periódicos CAPES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C9A57-E74A-EF02-0CE8-2D9FD739E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62" y="1371095"/>
            <a:ext cx="6910876" cy="519798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8462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382</Words>
  <Application>Microsoft Office PowerPoint</Application>
  <PresentationFormat>On-screen Show (4:3)</PresentationFormat>
  <Paragraphs>72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Laise Eduarda Paixão de Moraes</dc:creator>
  <cp:lastModifiedBy>Laise Eduarda Paixão de Moraes</cp:lastModifiedBy>
  <cp:revision>1</cp:revision>
  <dcterms:created xsi:type="dcterms:W3CDTF">2024-03-24T01:58:25Z</dcterms:created>
  <dcterms:modified xsi:type="dcterms:W3CDTF">2024-03-26T13:45:29Z</dcterms:modified>
</cp:coreProperties>
</file>