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2" r:id="rId6"/>
    <p:sldId id="273" r:id="rId7"/>
    <p:sldId id="274" r:id="rId8"/>
    <p:sldId id="275" r:id="rId9"/>
    <p:sldId id="295" r:id="rId10"/>
    <p:sldId id="276" r:id="rId11"/>
    <p:sldId id="278" r:id="rId12"/>
    <p:sldId id="279" r:id="rId13"/>
    <p:sldId id="281" r:id="rId14"/>
    <p:sldId id="282" r:id="rId15"/>
    <p:sldId id="283" r:id="rId16"/>
    <p:sldId id="284" r:id="rId17"/>
    <p:sldId id="280" r:id="rId18"/>
    <p:sldId id="291" r:id="rId19"/>
    <p:sldId id="287" r:id="rId20"/>
    <p:sldId id="288" r:id="rId21"/>
    <p:sldId id="289" r:id="rId22"/>
    <p:sldId id="290" r:id="rId23"/>
    <p:sldId id="292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E3E3E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132F5-AAF3-4B12-AB1E-4DBFCA78115F}" v="13" dt="2025-04-08T00:08:44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416" y="7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se Eduarda Paixão de Moraes" userId="ed9e5288-1c22-4d51-b69f-ec30695ef7d2" providerId="ADAL" clId="{58E132F5-AAF3-4B12-AB1E-4DBFCA78115F}"/>
    <pc:docChg chg="undo custSel addSld delSld modSld sldOrd">
      <pc:chgData name="Laise Eduarda Paixão de Moraes" userId="ed9e5288-1c22-4d51-b69f-ec30695ef7d2" providerId="ADAL" clId="{58E132F5-AAF3-4B12-AB1E-4DBFCA78115F}" dt="2025-04-08T00:12:49.622" v="131"/>
      <pc:docMkLst>
        <pc:docMk/>
      </pc:docMkLst>
      <pc:sldChg chg="modSp mod">
        <pc:chgData name="Laise Eduarda Paixão de Moraes" userId="ed9e5288-1c22-4d51-b69f-ec30695ef7d2" providerId="ADAL" clId="{58E132F5-AAF3-4B12-AB1E-4DBFCA78115F}" dt="2025-04-08T00:12:44.162" v="130" actId="20577"/>
        <pc:sldMkLst>
          <pc:docMk/>
          <pc:sldMk cId="1036864332" sldId="256"/>
        </pc:sldMkLst>
        <pc:spChg chg="mod">
          <ac:chgData name="Laise Eduarda Paixão de Moraes" userId="ed9e5288-1c22-4d51-b69f-ec30695ef7d2" providerId="ADAL" clId="{58E132F5-AAF3-4B12-AB1E-4DBFCA78115F}" dt="2025-04-08T00:12:44.162" v="130" actId="20577"/>
          <ac:spMkLst>
            <pc:docMk/>
            <pc:sldMk cId="1036864332" sldId="256"/>
            <ac:spMk id="3" creationId="{8BAAD66B-A91B-2AAE-4A56-B6570C4C3104}"/>
          </ac:spMkLst>
        </pc:spChg>
        <pc:spChg chg="mod">
          <ac:chgData name="Laise Eduarda Paixão de Moraes" userId="ed9e5288-1c22-4d51-b69f-ec30695ef7d2" providerId="ADAL" clId="{58E132F5-AAF3-4B12-AB1E-4DBFCA78115F}" dt="2025-04-08T00:00:59.609" v="21" actId="20577"/>
          <ac:spMkLst>
            <pc:docMk/>
            <pc:sldMk cId="1036864332" sldId="256"/>
            <ac:spMk id="6" creationId="{03479D88-ECD8-80C6-0A79-628C4FBFD37D}"/>
          </ac:spMkLst>
        </pc:spChg>
      </pc:sldChg>
      <pc:sldChg chg="addSp delSp modSp mod">
        <pc:chgData name="Laise Eduarda Paixão de Moraes" userId="ed9e5288-1c22-4d51-b69f-ec30695ef7d2" providerId="ADAL" clId="{58E132F5-AAF3-4B12-AB1E-4DBFCA78115F}" dt="2025-04-08T00:02:58.495" v="28" actId="27614"/>
        <pc:sldMkLst>
          <pc:docMk/>
          <pc:sldMk cId="1176472101" sldId="272"/>
        </pc:sldMkLst>
        <pc:picChg chg="add mod">
          <ac:chgData name="Laise Eduarda Paixão de Moraes" userId="ed9e5288-1c22-4d51-b69f-ec30695ef7d2" providerId="ADAL" clId="{58E132F5-AAF3-4B12-AB1E-4DBFCA78115F}" dt="2025-04-08T00:02:58.495" v="28" actId="27614"/>
          <ac:picMkLst>
            <pc:docMk/>
            <pc:sldMk cId="1176472101" sldId="272"/>
            <ac:picMk id="6" creationId="{C380DBF9-15C5-9595-3A7C-5059BAAE06A1}"/>
          </ac:picMkLst>
        </pc:picChg>
        <pc:picChg chg="del">
          <ac:chgData name="Laise Eduarda Paixão de Moraes" userId="ed9e5288-1c22-4d51-b69f-ec30695ef7d2" providerId="ADAL" clId="{58E132F5-AAF3-4B12-AB1E-4DBFCA78115F}" dt="2025-04-08T00:02:54.918" v="25" actId="478"/>
          <ac:picMkLst>
            <pc:docMk/>
            <pc:sldMk cId="1176472101" sldId="272"/>
            <ac:picMk id="8" creationId="{331DE168-D55D-7B7F-8865-7D0538B6CE02}"/>
          </ac:picMkLst>
        </pc:picChg>
      </pc:sldChg>
      <pc:sldChg chg="delSp modSp mod">
        <pc:chgData name="Laise Eduarda Paixão de Moraes" userId="ed9e5288-1c22-4d51-b69f-ec30695ef7d2" providerId="ADAL" clId="{58E132F5-AAF3-4B12-AB1E-4DBFCA78115F}" dt="2025-04-08T00:03:59.013" v="46" actId="14100"/>
        <pc:sldMkLst>
          <pc:docMk/>
          <pc:sldMk cId="2559693012" sldId="273"/>
        </pc:sldMkLst>
        <pc:spChg chg="del mod">
          <ac:chgData name="Laise Eduarda Paixão de Moraes" userId="ed9e5288-1c22-4d51-b69f-ec30695ef7d2" providerId="ADAL" clId="{58E132F5-AAF3-4B12-AB1E-4DBFCA78115F}" dt="2025-04-08T00:03:21.917" v="34" actId="478"/>
          <ac:spMkLst>
            <pc:docMk/>
            <pc:sldMk cId="2559693012" sldId="273"/>
            <ac:spMk id="10" creationId="{22BA1345-B98D-85C5-6AAB-33BC7055AA00}"/>
          </ac:spMkLst>
        </pc:spChg>
        <pc:spChg chg="mod">
          <ac:chgData name="Laise Eduarda Paixão de Moraes" userId="ed9e5288-1c22-4d51-b69f-ec30695ef7d2" providerId="ADAL" clId="{58E132F5-AAF3-4B12-AB1E-4DBFCA78115F}" dt="2025-04-08T00:03:40.433" v="41" actId="1076"/>
          <ac:spMkLst>
            <pc:docMk/>
            <pc:sldMk cId="2559693012" sldId="273"/>
            <ac:spMk id="11" creationId="{526BA78B-F8A6-0D76-868F-1BB131222D1B}"/>
          </ac:spMkLst>
        </pc:spChg>
        <pc:spChg chg="del mod">
          <ac:chgData name="Laise Eduarda Paixão de Moraes" userId="ed9e5288-1c22-4d51-b69f-ec30695ef7d2" providerId="ADAL" clId="{58E132F5-AAF3-4B12-AB1E-4DBFCA78115F}" dt="2025-04-08T00:03:47.633" v="43" actId="478"/>
          <ac:spMkLst>
            <pc:docMk/>
            <pc:sldMk cId="2559693012" sldId="273"/>
            <ac:spMk id="16" creationId="{77ED18DD-9AF8-2088-A6DC-B5BDE15AA5C3}"/>
          </ac:spMkLst>
        </pc:spChg>
        <pc:spChg chg="mod">
          <ac:chgData name="Laise Eduarda Paixão de Moraes" userId="ed9e5288-1c22-4d51-b69f-ec30695ef7d2" providerId="ADAL" clId="{58E132F5-AAF3-4B12-AB1E-4DBFCA78115F}" dt="2025-04-08T00:03:59.013" v="46" actId="14100"/>
          <ac:spMkLst>
            <pc:docMk/>
            <pc:sldMk cId="2559693012" sldId="273"/>
            <ac:spMk id="17" creationId="{12BCAE27-EE06-063E-17B1-A00C1118677E}"/>
          </ac:spMkLst>
        </pc:spChg>
        <pc:grpChg chg="mod">
          <ac:chgData name="Laise Eduarda Paixão de Moraes" userId="ed9e5288-1c22-4d51-b69f-ec30695ef7d2" providerId="ADAL" clId="{58E132F5-AAF3-4B12-AB1E-4DBFCA78115F}" dt="2025-04-08T00:03:38.751" v="40" actId="1076"/>
          <ac:grpSpMkLst>
            <pc:docMk/>
            <pc:sldMk cId="2559693012" sldId="273"/>
            <ac:grpSpMk id="12" creationId="{C4C48475-9E96-02A2-9D36-B88F9A2A04CA}"/>
          </ac:grpSpMkLst>
        </pc:grpChg>
      </pc:sldChg>
      <pc:sldChg chg="addSp delSp modSp mod">
        <pc:chgData name="Laise Eduarda Paixão de Moraes" userId="ed9e5288-1c22-4d51-b69f-ec30695ef7d2" providerId="ADAL" clId="{58E132F5-AAF3-4B12-AB1E-4DBFCA78115F}" dt="2025-04-08T00:06:33.662" v="83" actId="208"/>
        <pc:sldMkLst>
          <pc:docMk/>
          <pc:sldMk cId="3258364950" sldId="274"/>
        </pc:sldMkLst>
        <pc:spChg chg="del mod">
          <ac:chgData name="Laise Eduarda Paixão de Moraes" userId="ed9e5288-1c22-4d51-b69f-ec30695ef7d2" providerId="ADAL" clId="{58E132F5-AAF3-4B12-AB1E-4DBFCA78115F}" dt="2025-04-08T00:06:25.852" v="76" actId="21"/>
          <ac:spMkLst>
            <pc:docMk/>
            <pc:sldMk cId="3258364950" sldId="274"/>
            <ac:spMk id="9" creationId="{76C9AEB5-03FC-0266-EFFB-8AE4C078FF73}"/>
          </ac:spMkLst>
        </pc:spChg>
        <pc:spChg chg="add mod">
          <ac:chgData name="Laise Eduarda Paixão de Moraes" userId="ed9e5288-1c22-4d51-b69f-ec30695ef7d2" providerId="ADAL" clId="{58E132F5-AAF3-4B12-AB1E-4DBFCA78115F}" dt="2025-04-08T00:06:30.916" v="82" actId="1035"/>
          <ac:spMkLst>
            <pc:docMk/>
            <pc:sldMk cId="3258364950" sldId="274"/>
            <ac:spMk id="12" creationId="{76C9AEB5-03FC-0266-EFFB-8AE4C078FF73}"/>
          </ac:spMkLst>
        </pc:spChg>
        <pc:spChg chg="mod">
          <ac:chgData name="Laise Eduarda Paixão de Moraes" userId="ed9e5288-1c22-4d51-b69f-ec30695ef7d2" providerId="ADAL" clId="{58E132F5-AAF3-4B12-AB1E-4DBFCA78115F}" dt="2025-04-08T00:05:57.053" v="65" actId="1076"/>
          <ac:spMkLst>
            <pc:docMk/>
            <pc:sldMk cId="3258364950" sldId="274"/>
            <ac:spMk id="13" creationId="{708E1D42-3397-F97B-56EA-78CEDFC738B1}"/>
          </ac:spMkLst>
        </pc:spChg>
        <pc:picChg chg="del">
          <ac:chgData name="Laise Eduarda Paixão de Moraes" userId="ed9e5288-1c22-4d51-b69f-ec30695ef7d2" providerId="ADAL" clId="{58E132F5-AAF3-4B12-AB1E-4DBFCA78115F}" dt="2025-04-08T00:05:28.298" v="47" actId="478"/>
          <ac:picMkLst>
            <pc:docMk/>
            <pc:sldMk cId="3258364950" sldId="274"/>
            <ac:picMk id="3" creationId="{95932072-7739-8384-ADF0-2B411548B4AE}"/>
          </ac:picMkLst>
        </pc:picChg>
        <pc:picChg chg="add mod ord">
          <ac:chgData name="Laise Eduarda Paixão de Moraes" userId="ed9e5288-1c22-4d51-b69f-ec30695ef7d2" providerId="ADAL" clId="{58E132F5-AAF3-4B12-AB1E-4DBFCA78115F}" dt="2025-04-08T00:06:08.120" v="69" actId="208"/>
          <ac:picMkLst>
            <pc:docMk/>
            <pc:sldMk cId="3258364950" sldId="274"/>
            <ac:picMk id="7" creationId="{FBDC3596-A5A6-B8CB-041F-258552DBCB4F}"/>
          </ac:picMkLst>
        </pc:picChg>
        <pc:picChg chg="del">
          <ac:chgData name="Laise Eduarda Paixão de Moraes" userId="ed9e5288-1c22-4d51-b69f-ec30695ef7d2" providerId="ADAL" clId="{58E132F5-AAF3-4B12-AB1E-4DBFCA78115F}" dt="2025-04-08T00:05:47.758" v="61" actId="478"/>
          <ac:picMkLst>
            <pc:docMk/>
            <pc:sldMk cId="3258364950" sldId="274"/>
            <ac:picMk id="8" creationId="{294CD8BB-81A3-3685-86CB-309105A68F4A}"/>
          </ac:picMkLst>
        </pc:picChg>
        <pc:picChg chg="add mod">
          <ac:chgData name="Laise Eduarda Paixão de Moraes" userId="ed9e5288-1c22-4d51-b69f-ec30695ef7d2" providerId="ADAL" clId="{58E132F5-AAF3-4B12-AB1E-4DBFCA78115F}" dt="2025-04-08T00:06:33.662" v="83" actId="208"/>
          <ac:picMkLst>
            <pc:docMk/>
            <pc:sldMk cId="3258364950" sldId="274"/>
            <ac:picMk id="11" creationId="{F2B87DD9-AA02-4513-95D6-5C50F6586F1F}"/>
          </ac:picMkLst>
        </pc:picChg>
      </pc:sldChg>
      <pc:sldChg chg="addSp delSp modSp mod">
        <pc:chgData name="Laise Eduarda Paixão de Moraes" userId="ed9e5288-1c22-4d51-b69f-ec30695ef7d2" providerId="ADAL" clId="{58E132F5-AAF3-4B12-AB1E-4DBFCA78115F}" dt="2025-04-08T00:08:32.889" v="115"/>
        <pc:sldMkLst>
          <pc:docMk/>
          <pc:sldMk cId="3126631575" sldId="275"/>
        </pc:sldMkLst>
        <pc:spChg chg="add mod">
          <ac:chgData name="Laise Eduarda Paixão de Moraes" userId="ed9e5288-1c22-4d51-b69f-ec30695ef7d2" providerId="ADAL" clId="{58E132F5-AAF3-4B12-AB1E-4DBFCA78115F}" dt="2025-04-08T00:08:32.889" v="115"/>
          <ac:spMkLst>
            <pc:docMk/>
            <pc:sldMk cId="3126631575" sldId="275"/>
            <ac:spMk id="8" creationId="{976738C4-AA2A-4956-CA38-F5656F944F20}"/>
          </ac:spMkLst>
        </pc:spChg>
        <pc:spChg chg="del mod">
          <ac:chgData name="Laise Eduarda Paixão de Moraes" userId="ed9e5288-1c22-4d51-b69f-ec30695ef7d2" providerId="ADAL" clId="{58E132F5-AAF3-4B12-AB1E-4DBFCA78115F}" dt="2025-04-08T00:08:32.455" v="114" actId="478"/>
          <ac:spMkLst>
            <pc:docMk/>
            <pc:sldMk cId="3126631575" sldId="275"/>
            <ac:spMk id="12" creationId="{F517528E-1562-C16C-5CC2-B19922C57464}"/>
          </ac:spMkLst>
        </pc:spChg>
        <pc:picChg chg="add del mod ord">
          <ac:chgData name="Laise Eduarda Paixão de Moraes" userId="ed9e5288-1c22-4d51-b69f-ec30695ef7d2" providerId="ADAL" clId="{58E132F5-AAF3-4B12-AB1E-4DBFCA78115F}" dt="2025-04-08T00:08:32.455" v="114" actId="478"/>
          <ac:picMkLst>
            <pc:docMk/>
            <pc:sldMk cId="3126631575" sldId="275"/>
            <ac:picMk id="6" creationId="{4644D29B-68DD-8766-0CED-C047E3EC0834}"/>
          </ac:picMkLst>
        </pc:picChg>
        <pc:picChg chg="add mod">
          <ac:chgData name="Laise Eduarda Paixão de Moraes" userId="ed9e5288-1c22-4d51-b69f-ec30695ef7d2" providerId="ADAL" clId="{58E132F5-AAF3-4B12-AB1E-4DBFCA78115F}" dt="2025-04-08T00:08:32.889" v="115"/>
          <ac:picMkLst>
            <pc:docMk/>
            <pc:sldMk cId="3126631575" sldId="275"/>
            <ac:picMk id="7" creationId="{D460271D-9D5E-FCF7-4C0E-FF287528BC1F}"/>
          </ac:picMkLst>
        </pc:picChg>
        <pc:picChg chg="del">
          <ac:chgData name="Laise Eduarda Paixão de Moraes" userId="ed9e5288-1c22-4d51-b69f-ec30695ef7d2" providerId="ADAL" clId="{58E132F5-AAF3-4B12-AB1E-4DBFCA78115F}" dt="2025-04-08T00:07:01.918" v="84" actId="478"/>
          <ac:picMkLst>
            <pc:docMk/>
            <pc:sldMk cId="3126631575" sldId="275"/>
            <ac:picMk id="11" creationId="{0807B1E7-19C5-B57C-8B5E-59A13958BCB2}"/>
          </ac:picMkLst>
        </pc:picChg>
      </pc:sldChg>
      <pc:sldChg chg="addSp delSp modSp del mod ord">
        <pc:chgData name="Laise Eduarda Paixão de Moraes" userId="ed9e5288-1c22-4d51-b69f-ec30695ef7d2" providerId="ADAL" clId="{58E132F5-AAF3-4B12-AB1E-4DBFCA78115F}" dt="2025-04-08T00:08:51.021" v="122" actId="47"/>
        <pc:sldMkLst>
          <pc:docMk/>
          <pc:sldMk cId="2399114138" sldId="277"/>
        </pc:sldMkLst>
        <pc:spChg chg="del">
          <ac:chgData name="Laise Eduarda Paixão de Moraes" userId="ed9e5288-1c22-4d51-b69f-ec30695ef7d2" providerId="ADAL" clId="{58E132F5-AAF3-4B12-AB1E-4DBFCA78115F}" dt="2025-04-08T00:08:43.098" v="117" actId="21"/>
          <ac:spMkLst>
            <pc:docMk/>
            <pc:sldMk cId="2399114138" sldId="277"/>
            <ac:spMk id="7" creationId="{9358AF40-5A83-069F-496E-851FA50C501C}"/>
          </ac:spMkLst>
        </pc:spChg>
        <pc:picChg chg="add del mod">
          <ac:chgData name="Laise Eduarda Paixão de Moraes" userId="ed9e5288-1c22-4d51-b69f-ec30695ef7d2" providerId="ADAL" clId="{58E132F5-AAF3-4B12-AB1E-4DBFCA78115F}" dt="2025-04-08T00:08:10.999" v="102" actId="21"/>
          <ac:picMkLst>
            <pc:docMk/>
            <pc:sldMk cId="2399114138" sldId="277"/>
            <ac:picMk id="8" creationId="{D53D0DF3-9418-22E8-1DC0-0394FECFD572}"/>
          </ac:picMkLst>
        </pc:picChg>
      </pc:sldChg>
      <pc:sldChg chg="del">
        <pc:chgData name="Laise Eduarda Paixão de Moraes" userId="ed9e5288-1c22-4d51-b69f-ec30695ef7d2" providerId="ADAL" clId="{58E132F5-AAF3-4B12-AB1E-4DBFCA78115F}" dt="2025-04-08T00:01:36.197" v="22" actId="47"/>
        <pc:sldMkLst>
          <pc:docMk/>
          <pc:sldMk cId="2184620094" sldId="286"/>
        </pc:sldMkLst>
      </pc:sldChg>
      <pc:sldChg chg="del">
        <pc:chgData name="Laise Eduarda Paixão de Moraes" userId="ed9e5288-1c22-4d51-b69f-ec30695ef7d2" providerId="ADAL" clId="{58E132F5-AAF3-4B12-AB1E-4DBFCA78115F}" dt="2025-04-08T00:01:58.573" v="24" actId="47"/>
        <pc:sldMkLst>
          <pc:docMk/>
          <pc:sldMk cId="2728691427" sldId="293"/>
        </pc:sldMkLst>
      </pc:sldChg>
      <pc:sldChg chg="modSp add mod">
        <pc:chgData name="Laise Eduarda Paixão de Moraes" userId="ed9e5288-1c22-4d51-b69f-ec30695ef7d2" providerId="ADAL" clId="{58E132F5-AAF3-4B12-AB1E-4DBFCA78115F}" dt="2025-04-08T00:12:49.622" v="131"/>
        <pc:sldMkLst>
          <pc:docMk/>
          <pc:sldMk cId="3845270994" sldId="294"/>
        </pc:sldMkLst>
        <pc:spChg chg="mod">
          <ac:chgData name="Laise Eduarda Paixão de Moraes" userId="ed9e5288-1c22-4d51-b69f-ec30695ef7d2" providerId="ADAL" clId="{58E132F5-AAF3-4B12-AB1E-4DBFCA78115F}" dt="2025-04-08T00:12:49.622" v="131"/>
          <ac:spMkLst>
            <pc:docMk/>
            <pc:sldMk cId="3845270994" sldId="294"/>
            <ac:spMk id="3" creationId="{803ABD93-3DA1-1427-A923-D97E580AEF26}"/>
          </ac:spMkLst>
        </pc:spChg>
      </pc:sldChg>
      <pc:sldChg chg="addSp delSp modSp add mod">
        <pc:chgData name="Laise Eduarda Paixão de Moraes" userId="ed9e5288-1c22-4d51-b69f-ec30695ef7d2" providerId="ADAL" clId="{58E132F5-AAF3-4B12-AB1E-4DBFCA78115F}" dt="2025-04-08T00:08:49.812" v="121" actId="1076"/>
        <pc:sldMkLst>
          <pc:docMk/>
          <pc:sldMk cId="3375383975" sldId="295"/>
        </pc:sldMkLst>
        <pc:spChg chg="add mod">
          <ac:chgData name="Laise Eduarda Paixão de Moraes" userId="ed9e5288-1c22-4d51-b69f-ec30695ef7d2" providerId="ADAL" clId="{58E132F5-AAF3-4B12-AB1E-4DBFCA78115F}" dt="2025-04-08T00:07:40.808" v="96"/>
          <ac:spMkLst>
            <pc:docMk/>
            <pc:sldMk cId="3375383975" sldId="295"/>
            <ac:spMk id="3" creationId="{FECE77F2-1E4F-1250-6751-82937F3FCE64}"/>
          </ac:spMkLst>
        </pc:spChg>
        <pc:spChg chg="del">
          <ac:chgData name="Laise Eduarda Paixão de Moraes" userId="ed9e5288-1c22-4d51-b69f-ec30695ef7d2" providerId="ADAL" clId="{58E132F5-AAF3-4B12-AB1E-4DBFCA78115F}" dt="2025-04-08T00:07:40.439" v="95" actId="478"/>
          <ac:spMkLst>
            <pc:docMk/>
            <pc:sldMk cId="3375383975" sldId="295"/>
            <ac:spMk id="5" creationId="{A47BB75D-69E2-09E0-290B-2F31C7DCC913}"/>
          </ac:spMkLst>
        </pc:spChg>
        <pc:spChg chg="add mod">
          <ac:chgData name="Laise Eduarda Paixão de Moraes" userId="ed9e5288-1c22-4d51-b69f-ec30695ef7d2" providerId="ADAL" clId="{58E132F5-AAF3-4B12-AB1E-4DBFCA78115F}" dt="2025-04-08T00:08:49.812" v="121" actId="1076"/>
          <ac:spMkLst>
            <pc:docMk/>
            <pc:sldMk cId="3375383975" sldId="295"/>
            <ac:spMk id="7" creationId="{9358AF40-5A83-069F-496E-851FA50C501C}"/>
          </ac:spMkLst>
        </pc:spChg>
        <pc:spChg chg="mod">
          <ac:chgData name="Laise Eduarda Paixão de Moraes" userId="ed9e5288-1c22-4d51-b69f-ec30695ef7d2" providerId="ADAL" clId="{58E132F5-AAF3-4B12-AB1E-4DBFCA78115F}" dt="2025-04-08T00:08:29.743" v="113" actId="1076"/>
          <ac:spMkLst>
            <pc:docMk/>
            <pc:sldMk cId="3375383975" sldId="295"/>
            <ac:spMk id="12" creationId="{CDA52471-40CA-AC36-B6FB-0A7329E329FD}"/>
          </ac:spMkLst>
        </pc:spChg>
        <pc:picChg chg="mod">
          <ac:chgData name="Laise Eduarda Paixão de Moraes" userId="ed9e5288-1c22-4d51-b69f-ec30695ef7d2" providerId="ADAL" clId="{58E132F5-AAF3-4B12-AB1E-4DBFCA78115F}" dt="2025-04-08T00:08:26.316" v="112" actId="1035"/>
          <ac:picMkLst>
            <pc:docMk/>
            <pc:sldMk cId="3375383975" sldId="295"/>
            <ac:picMk id="6" creationId="{7E2340A3-10A2-25B6-3F10-A0F1CB50D4AF}"/>
          </ac:picMkLst>
        </pc:picChg>
        <pc:picChg chg="add mod modCrop">
          <ac:chgData name="Laise Eduarda Paixão de Moraes" userId="ed9e5288-1c22-4d51-b69f-ec30695ef7d2" providerId="ADAL" clId="{58E132F5-AAF3-4B12-AB1E-4DBFCA78115F}" dt="2025-04-08T00:08:39.822" v="116" actId="208"/>
          <ac:picMkLst>
            <pc:docMk/>
            <pc:sldMk cId="3375383975" sldId="295"/>
            <ac:picMk id="8" creationId="{D53D0DF3-9418-22E8-1DC0-0394FECFD572}"/>
          </ac:picMkLst>
        </pc:picChg>
      </pc:sldChg>
    </pc:docChg>
  </pc:docChgLst>
  <pc:docChgLst>
    <pc:chgData name="Laise Eduarda Paixão de Moraes" userId="ed9e5288-1c22-4d51-b69f-ec30695ef7d2" providerId="ADAL" clId="{550CABA9-33F9-40BE-8201-FAC53EF37AB4}"/>
    <pc:docChg chg="undo redo custSel addSld delSld modSld sldOrd modMainMaster">
      <pc:chgData name="Laise Eduarda Paixão de Moraes" userId="ed9e5288-1c22-4d51-b69f-ec30695ef7d2" providerId="ADAL" clId="{550CABA9-33F9-40BE-8201-FAC53EF37AB4}" dt="2024-03-26T13:45:24.640" v="3251"/>
      <pc:docMkLst>
        <pc:docMk/>
      </pc:docMkLst>
      <pc:sldChg chg="addSp delSp modSp mod">
        <pc:chgData name="Laise Eduarda Paixão de Moraes" userId="ed9e5288-1c22-4d51-b69f-ec30695ef7d2" providerId="ADAL" clId="{550CABA9-33F9-40BE-8201-FAC53EF37AB4}" dt="2024-03-26T12:23:33.859" v="152" actId="1038"/>
        <pc:sldMkLst>
          <pc:docMk/>
          <pc:sldMk cId="1036864332" sldId="256"/>
        </pc:sldMkLst>
      </pc:sldChg>
      <pc:sldChg chg="addSp delSp modSp del mod">
        <pc:chgData name="Laise Eduarda Paixão de Moraes" userId="ed9e5288-1c22-4d51-b69f-ec30695ef7d2" providerId="ADAL" clId="{550CABA9-33F9-40BE-8201-FAC53EF37AB4}" dt="2024-03-26T13:42:45.732" v="3237" actId="47"/>
        <pc:sldMkLst>
          <pc:docMk/>
          <pc:sldMk cId="1390828655" sldId="257"/>
        </pc:sldMkLst>
      </pc:sldChg>
      <pc:sldChg chg="modSp del">
        <pc:chgData name="Laise Eduarda Paixão de Moraes" userId="ed9e5288-1c22-4d51-b69f-ec30695ef7d2" providerId="ADAL" clId="{550CABA9-33F9-40BE-8201-FAC53EF37AB4}" dt="2024-03-26T12:44:21.031" v="847" actId="47"/>
        <pc:sldMkLst>
          <pc:docMk/>
          <pc:sldMk cId="527912090" sldId="258"/>
        </pc:sldMkLst>
      </pc:sldChg>
      <pc:sldChg chg="addSp delSp modSp del mod">
        <pc:chgData name="Laise Eduarda Paixão de Moraes" userId="ed9e5288-1c22-4d51-b69f-ec30695ef7d2" providerId="ADAL" clId="{550CABA9-33F9-40BE-8201-FAC53EF37AB4}" dt="2024-03-26T13:41:55.804" v="3236" actId="47"/>
        <pc:sldMkLst>
          <pc:docMk/>
          <pc:sldMk cId="2849559535" sldId="259"/>
        </pc:sldMkLst>
      </pc:sldChg>
      <pc:sldChg chg="del">
        <pc:chgData name="Laise Eduarda Paixão de Moraes" userId="ed9e5288-1c22-4d51-b69f-ec30695ef7d2" providerId="ADAL" clId="{550CABA9-33F9-40BE-8201-FAC53EF37AB4}" dt="2024-03-26T12:46:05.762" v="931" actId="47"/>
        <pc:sldMkLst>
          <pc:docMk/>
          <pc:sldMk cId="390604176" sldId="260"/>
        </pc:sldMkLst>
      </pc:sldChg>
      <pc:sldChg chg="del">
        <pc:chgData name="Laise Eduarda Paixão de Moraes" userId="ed9e5288-1c22-4d51-b69f-ec30695ef7d2" providerId="ADAL" clId="{550CABA9-33F9-40BE-8201-FAC53EF37AB4}" dt="2024-03-26T13:41:38.325" v="3218" actId="47"/>
        <pc:sldMkLst>
          <pc:docMk/>
          <pc:sldMk cId="3004667793" sldId="261"/>
        </pc:sldMkLst>
      </pc:sldChg>
      <pc:sldChg chg="del">
        <pc:chgData name="Laise Eduarda Paixão de Moraes" userId="ed9e5288-1c22-4d51-b69f-ec30695ef7d2" providerId="ADAL" clId="{550CABA9-33F9-40BE-8201-FAC53EF37AB4}" dt="2024-03-26T13:41:38.952" v="3219" actId="47"/>
        <pc:sldMkLst>
          <pc:docMk/>
          <pc:sldMk cId="122613169" sldId="262"/>
        </pc:sldMkLst>
      </pc:sldChg>
      <pc:sldChg chg="del">
        <pc:chgData name="Laise Eduarda Paixão de Moraes" userId="ed9e5288-1c22-4d51-b69f-ec30695ef7d2" providerId="ADAL" clId="{550CABA9-33F9-40BE-8201-FAC53EF37AB4}" dt="2024-03-26T13:41:39.514" v="3220" actId="47"/>
        <pc:sldMkLst>
          <pc:docMk/>
          <pc:sldMk cId="3389405858" sldId="263"/>
        </pc:sldMkLst>
      </pc:sldChg>
      <pc:sldChg chg="del">
        <pc:chgData name="Laise Eduarda Paixão de Moraes" userId="ed9e5288-1c22-4d51-b69f-ec30695ef7d2" providerId="ADAL" clId="{550CABA9-33F9-40BE-8201-FAC53EF37AB4}" dt="2024-03-26T13:41:40.030" v="3221" actId="47"/>
        <pc:sldMkLst>
          <pc:docMk/>
          <pc:sldMk cId="1785106269" sldId="264"/>
        </pc:sldMkLst>
      </pc:sldChg>
      <pc:sldChg chg="del">
        <pc:chgData name="Laise Eduarda Paixão de Moraes" userId="ed9e5288-1c22-4d51-b69f-ec30695ef7d2" providerId="ADAL" clId="{550CABA9-33F9-40BE-8201-FAC53EF37AB4}" dt="2024-03-26T13:41:40.348" v="3222" actId="47"/>
        <pc:sldMkLst>
          <pc:docMk/>
          <pc:sldMk cId="2271779014" sldId="265"/>
        </pc:sldMkLst>
      </pc:sldChg>
      <pc:sldChg chg="del">
        <pc:chgData name="Laise Eduarda Paixão de Moraes" userId="ed9e5288-1c22-4d51-b69f-ec30695ef7d2" providerId="ADAL" clId="{550CABA9-33F9-40BE-8201-FAC53EF37AB4}" dt="2024-03-26T13:41:40.523" v="3223" actId="47"/>
        <pc:sldMkLst>
          <pc:docMk/>
          <pc:sldMk cId="1785074187" sldId="266"/>
        </pc:sldMkLst>
      </pc:sldChg>
      <pc:sldChg chg="del">
        <pc:chgData name="Laise Eduarda Paixão de Moraes" userId="ed9e5288-1c22-4d51-b69f-ec30695ef7d2" providerId="ADAL" clId="{550CABA9-33F9-40BE-8201-FAC53EF37AB4}" dt="2024-03-26T13:41:40.684" v="3224" actId="47"/>
        <pc:sldMkLst>
          <pc:docMk/>
          <pc:sldMk cId="1178318246" sldId="267"/>
        </pc:sldMkLst>
      </pc:sldChg>
      <pc:sldChg chg="del">
        <pc:chgData name="Laise Eduarda Paixão de Moraes" userId="ed9e5288-1c22-4d51-b69f-ec30695ef7d2" providerId="ADAL" clId="{550CABA9-33F9-40BE-8201-FAC53EF37AB4}" dt="2024-03-26T13:41:41.271" v="3225" actId="47"/>
        <pc:sldMkLst>
          <pc:docMk/>
          <pc:sldMk cId="1905598744" sldId="268"/>
        </pc:sldMkLst>
      </pc:sldChg>
      <pc:sldChg chg="del">
        <pc:chgData name="Laise Eduarda Paixão de Moraes" userId="ed9e5288-1c22-4d51-b69f-ec30695ef7d2" providerId="ADAL" clId="{550CABA9-33F9-40BE-8201-FAC53EF37AB4}" dt="2024-03-26T13:41:42.689" v="3226" actId="47"/>
        <pc:sldMkLst>
          <pc:docMk/>
          <pc:sldMk cId="786690525" sldId="269"/>
        </pc:sldMkLst>
      </pc:sldChg>
      <pc:sldChg chg="del">
        <pc:chgData name="Laise Eduarda Paixão de Moraes" userId="ed9e5288-1c22-4d51-b69f-ec30695ef7d2" providerId="ADAL" clId="{550CABA9-33F9-40BE-8201-FAC53EF37AB4}" dt="2024-03-26T13:41:42.820" v="3227" actId="47"/>
        <pc:sldMkLst>
          <pc:docMk/>
          <pc:sldMk cId="1148702576" sldId="270"/>
        </pc:sldMkLst>
      </pc:sldChg>
      <pc:sldChg chg="addSp delSp modSp add del mod">
        <pc:chgData name="Laise Eduarda Paixão de Moraes" userId="ed9e5288-1c22-4d51-b69f-ec30695ef7d2" providerId="ADAL" clId="{550CABA9-33F9-40BE-8201-FAC53EF37AB4}" dt="2024-03-26T12:21:57.944" v="100" actId="47"/>
        <pc:sldMkLst>
          <pc:docMk/>
          <pc:sldMk cId="1080138914" sldId="271"/>
        </pc:sldMkLst>
      </pc:sldChg>
      <pc:sldChg chg="add del">
        <pc:chgData name="Laise Eduarda Paixão de Moraes" userId="ed9e5288-1c22-4d51-b69f-ec30695ef7d2" providerId="ADAL" clId="{550CABA9-33F9-40BE-8201-FAC53EF37AB4}" dt="2024-03-26T12:44:18.740" v="846" actId="47"/>
        <pc:sldMkLst>
          <pc:docMk/>
          <pc:sldMk cId="1770686803" sldId="271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05:00.289" v="1410" actId="1076"/>
        <pc:sldMkLst>
          <pc:docMk/>
          <pc:sldMk cId="1176472101" sldId="272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45:08.677" v="3250" actId="1036"/>
        <pc:sldMkLst>
          <pc:docMk/>
          <pc:sldMk cId="2559693012" sldId="273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2:41:11.206" v="704" actId="1038"/>
        <pc:sldMkLst>
          <pc:docMk/>
          <pc:sldMk cId="3258364950" sldId="274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2:43:02.674" v="773" actId="478"/>
        <pc:sldMkLst>
          <pc:docMk/>
          <pc:sldMk cId="3126631575" sldId="275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2:45:39" v="929" actId="1076"/>
        <pc:sldMkLst>
          <pc:docMk/>
          <pc:sldMk cId="3962830471" sldId="276"/>
        </pc:sldMkLst>
      </pc:sldChg>
      <pc:sldChg chg="add del">
        <pc:chgData name="Laise Eduarda Paixão de Moraes" userId="ed9e5288-1c22-4d51-b69f-ec30695ef7d2" providerId="ADAL" clId="{550CABA9-33F9-40BE-8201-FAC53EF37AB4}" dt="2024-03-26T12:44:29.281" v="849" actId="47"/>
        <pc:sldMkLst>
          <pc:docMk/>
          <pc:sldMk cId="2399114138" sldId="277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16:52.868" v="2021" actId="1076"/>
        <pc:sldMkLst>
          <pc:docMk/>
          <pc:sldMk cId="1892556282" sldId="278"/>
        </pc:sldMkLst>
      </pc:sldChg>
      <pc:sldChg chg="addSp delSp modSp add mod ord">
        <pc:chgData name="Laise Eduarda Paixão de Moraes" userId="ed9e5288-1c22-4d51-b69f-ec30695ef7d2" providerId="ADAL" clId="{550CABA9-33F9-40BE-8201-FAC53EF37AB4}" dt="2024-03-26T13:07:34.781" v="1556" actId="14100"/>
        <pc:sldMkLst>
          <pc:docMk/>
          <pc:sldMk cId="2611429961" sldId="279"/>
        </pc:sldMkLst>
      </pc:sldChg>
      <pc:sldChg chg="addSp modSp add mod">
        <pc:chgData name="Laise Eduarda Paixão de Moraes" userId="ed9e5288-1c22-4d51-b69f-ec30695ef7d2" providerId="ADAL" clId="{550CABA9-33F9-40BE-8201-FAC53EF37AB4}" dt="2024-03-26T13:35:31.095" v="2829"/>
        <pc:sldMkLst>
          <pc:docMk/>
          <pc:sldMk cId="1895037887" sldId="280"/>
        </pc:sldMkLst>
      </pc:sldChg>
      <pc:sldChg chg="addSp delSp modSp add del mod">
        <pc:chgData name="Laise Eduarda Paixão de Moraes" userId="ed9e5288-1c22-4d51-b69f-ec30695ef7d2" providerId="ADAL" clId="{550CABA9-33F9-40BE-8201-FAC53EF37AB4}" dt="2024-03-26T13:33:55.289" v="2801" actId="2696"/>
        <pc:sldMkLst>
          <pc:docMk/>
          <pc:sldMk cId="1933926033" sldId="280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08:59.872" v="1586" actId="1076"/>
        <pc:sldMkLst>
          <pc:docMk/>
          <pc:sldMk cId="763938762" sldId="281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11:39.182" v="1722"/>
        <pc:sldMkLst>
          <pc:docMk/>
          <pc:sldMk cId="451727327" sldId="282"/>
        </pc:sldMkLst>
      </pc:sldChg>
      <pc:sldChg chg="addSp delSp modSp add del mod">
        <pc:chgData name="Laise Eduarda Paixão de Moraes" userId="ed9e5288-1c22-4d51-b69f-ec30695ef7d2" providerId="ADAL" clId="{550CABA9-33F9-40BE-8201-FAC53EF37AB4}" dt="2024-03-26T13:13:55.225" v="1900" actId="1076"/>
        <pc:sldMkLst>
          <pc:docMk/>
          <pc:sldMk cId="2487042716" sldId="283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15:05.397" v="2001" actId="1076"/>
        <pc:sldMkLst>
          <pc:docMk/>
          <pc:sldMk cId="1281555342" sldId="284"/>
        </pc:sldMkLst>
      </pc:sldChg>
      <pc:sldChg chg="delSp add del mod">
        <pc:chgData name="Laise Eduarda Paixão de Moraes" userId="ed9e5288-1c22-4d51-b69f-ec30695ef7d2" providerId="ADAL" clId="{550CABA9-33F9-40BE-8201-FAC53EF37AB4}" dt="2024-03-26T13:21:37.086" v="2040" actId="47"/>
        <pc:sldMkLst>
          <pc:docMk/>
          <pc:sldMk cId="2823552216" sldId="285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21:21.277" v="2039" actId="1036"/>
        <pc:sldMkLst>
          <pc:docMk/>
          <pc:sldMk cId="2184620094" sldId="286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24:32.228" v="2242" actId="14100"/>
        <pc:sldMkLst>
          <pc:docMk/>
          <pc:sldMk cId="955363286" sldId="287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27:30.479" v="2299" actId="1076"/>
        <pc:sldMkLst>
          <pc:docMk/>
          <pc:sldMk cId="754747714" sldId="288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30:45.917" v="2603" actId="1076"/>
        <pc:sldMkLst>
          <pc:docMk/>
          <pc:sldMk cId="2743757577" sldId="289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31:58.110" v="2718" actId="1076"/>
        <pc:sldMkLst>
          <pc:docMk/>
          <pc:sldMk cId="4219754153" sldId="290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37:15.135" v="2901"/>
        <pc:sldMkLst>
          <pc:docMk/>
          <pc:sldMk cId="342243496" sldId="291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41:35.497" v="3217" actId="208"/>
        <pc:sldMkLst>
          <pc:docMk/>
          <pc:sldMk cId="2636049592" sldId="292"/>
        </pc:sldMkLst>
      </pc:sldChg>
      <pc:sldChg chg="add">
        <pc:chgData name="Laise Eduarda Paixão de Moraes" userId="ed9e5288-1c22-4d51-b69f-ec30695ef7d2" providerId="ADAL" clId="{550CABA9-33F9-40BE-8201-FAC53EF37AB4}" dt="2024-03-26T13:45:24.640" v="3251"/>
        <pc:sldMkLst>
          <pc:docMk/>
          <pc:sldMk cId="2728691427" sldId="293"/>
        </pc:sldMkLst>
      </pc:sldChg>
      <pc:sldMasterChg chg="modSp modSldLayout">
        <pc:chgData name="Laise Eduarda Paixão de Moraes" userId="ed9e5288-1c22-4d51-b69f-ec30695ef7d2" providerId="ADAL" clId="{550CABA9-33F9-40BE-8201-FAC53EF37AB4}" dt="2024-03-26T12:18:35.287" v="0"/>
        <pc:sldMasterMkLst>
          <pc:docMk/>
          <pc:sldMasterMk cId="2945624064" sldId="2147483648"/>
        </pc:sldMasterMkLst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3563121748" sldId="2147483649"/>
          </pc:sldLayoutMkLst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2671189044" sldId="2147483651"/>
          </pc:sldLayoutMkLst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1422337165" sldId="2147483652"/>
          </pc:sldLayoutMkLst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1242798567" sldId="2147483653"/>
          </pc:sldLayoutMkLst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2850160836" sldId="2147483656"/>
          </pc:sldLayoutMkLst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3564057293" sldId="2147483657"/>
          </pc:sldLayoutMkLst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301398188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93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0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2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3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7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4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3316B-42F1-44EF-8D8A-8C034483755F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6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med.ncbi.nlm.nih.gov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lacs.bvsalud.org/" TargetMode="External"/><Relationship Id="rId4" Type="http://schemas.openxmlformats.org/officeDocument/2006/relationships/hyperlink" Target="https://www.scielo.b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researchgate.net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iodicos.capes.gov.b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22B9A-6D15-B5EB-030D-2A9075C5DBF5}"/>
              </a:ext>
            </a:extLst>
          </p:cNvPr>
          <p:cNvSpPr/>
          <p:nvPr/>
        </p:nvSpPr>
        <p:spPr>
          <a:xfrm>
            <a:off x="0" y="2616740"/>
            <a:ext cx="9144000" cy="4241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AD66B-A91B-2AAE-4A56-B6570C4C3104}"/>
              </a:ext>
            </a:extLst>
          </p:cNvPr>
          <p:cNvSpPr txBox="1"/>
          <p:nvPr/>
        </p:nvSpPr>
        <p:spPr>
          <a:xfrm>
            <a:off x="537723" y="109324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/>
              <a:t>COMO</a:t>
            </a:r>
          </a:p>
          <a:p>
            <a:r>
              <a:rPr lang="en-GB" sz="4800" b="1" dirty="0"/>
              <a:t>BUSCAR ARTIGOS CIENTÍFICOS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79D88-ECD8-80C6-0A79-628C4FBFD37D}"/>
              </a:ext>
            </a:extLst>
          </p:cNvPr>
          <p:cNvSpPr txBox="1"/>
          <p:nvPr/>
        </p:nvSpPr>
        <p:spPr>
          <a:xfrm>
            <a:off x="537723" y="4596482"/>
            <a:ext cx="4572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M.Sc. Laise de Moraes</a:t>
            </a:r>
          </a:p>
          <a:p>
            <a:r>
              <a:rPr lang="en-GB" i="1" dirty="0"/>
              <a:t>laise.moraes@fiocruz.br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Atualizado: 2025-04-07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61FF5-9581-E148-7BFF-FD3C861E84A4}"/>
              </a:ext>
            </a:extLst>
          </p:cNvPr>
          <p:cNvSpPr txBox="1"/>
          <p:nvPr/>
        </p:nvSpPr>
        <p:spPr>
          <a:xfrm>
            <a:off x="5553140" y="-464374"/>
            <a:ext cx="3959160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686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NCBI PubMed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Acessar: </a:t>
            </a:r>
            <a:r>
              <a:rPr lang="pt-BR" sz="2400" dirty="0">
                <a:hlinkClick r:id="rId2"/>
              </a:rPr>
              <a:t>https://pubmed.ncbi.nlm.nih.gov/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Escrever os termos que deseja buscar e clicar em </a:t>
            </a:r>
            <a:r>
              <a:rPr lang="pt-BR" sz="2400" b="1" dirty="0"/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790F27-C5CB-4664-B2E3-B7780E7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902764"/>
            <a:ext cx="8000999" cy="30618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7CCC8D-9336-4875-2374-C2F9A6A72C87}"/>
              </a:ext>
            </a:extLst>
          </p:cNvPr>
          <p:cNvSpPr/>
          <p:nvPr/>
        </p:nvSpPr>
        <p:spPr>
          <a:xfrm rot="11814143">
            <a:off x="1585716" y="3944655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C665496-D4B6-A17C-AF7F-3A6FC314C997}"/>
              </a:ext>
            </a:extLst>
          </p:cNvPr>
          <p:cNvSpPr/>
          <p:nvPr/>
        </p:nvSpPr>
        <p:spPr>
          <a:xfrm rot="20875553">
            <a:off x="6583857" y="4053710"/>
            <a:ext cx="1151300" cy="386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3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NCBI PubMed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Explorar os filtros e ferramentas, caso pertinente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Clicar no título do artigo desejado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04514-9DBC-8178-3360-0BAAAC8D2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50"/>
          <a:stretch/>
        </p:blipFill>
        <p:spPr>
          <a:xfrm>
            <a:off x="1161142" y="2529106"/>
            <a:ext cx="6821716" cy="423106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22931E9-4FED-40B0-E2F6-61C164B2FDBC}"/>
              </a:ext>
            </a:extLst>
          </p:cNvPr>
          <p:cNvSpPr/>
          <p:nvPr/>
        </p:nvSpPr>
        <p:spPr>
          <a:xfrm rot="11814143">
            <a:off x="4634571" y="4239931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2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NCBI PubMed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Alguns artigos redirecionam apenas para a página da revista de publicação, e outros, podem ter disponível no próprio PubMed como </a:t>
            </a:r>
            <a:r>
              <a:rPr lang="pt-BR" sz="2400" b="1" dirty="0"/>
              <a:t>PMC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3380A-156E-6FA4-6C35-36E4F2DB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5" y="2929769"/>
            <a:ext cx="6225070" cy="157271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DDDBC7-A15A-3E48-B149-D591D53B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76" y="4705256"/>
            <a:ext cx="6231650" cy="1816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D24587-0CDA-5157-1CC6-A0A5F75468F7}"/>
              </a:ext>
            </a:extLst>
          </p:cNvPr>
          <p:cNvSpPr/>
          <p:nvPr/>
        </p:nvSpPr>
        <p:spPr>
          <a:xfrm rot="20913719">
            <a:off x="6415745" y="5375194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04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NCBI PubMed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Quando disponível via PMC, o texto completo também pode ser baixado em </a:t>
            </a:r>
            <a:r>
              <a:rPr lang="pt-BR" sz="2400" b="1" dirty="0"/>
              <a:t>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2A6AE-DAAB-BD4D-5A77-494EC3B9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62431"/>
            <a:ext cx="7429500" cy="41384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C237F7E-8B4F-DB83-3831-72246E26E138}"/>
              </a:ext>
            </a:extLst>
          </p:cNvPr>
          <p:cNvSpPr/>
          <p:nvPr/>
        </p:nvSpPr>
        <p:spPr>
          <a:xfrm rot="20913719">
            <a:off x="5177496" y="3126469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5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SciELO e LILACS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Bibliotecas digitais brasileiras e da América Latina</a:t>
            </a:r>
            <a:endParaRPr lang="pt-BR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45B57-BC62-8C91-3947-B623846C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1" y="2480786"/>
            <a:ext cx="6735694" cy="14573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BF1353-D43D-ED51-556D-D08F6241E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4526823"/>
            <a:ext cx="5019674" cy="22264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9ED30-6D69-7D41-7D23-010EC825686E}"/>
              </a:ext>
            </a:extLst>
          </p:cNvPr>
          <p:cNvSpPr txBox="1"/>
          <p:nvPr/>
        </p:nvSpPr>
        <p:spPr>
          <a:xfrm>
            <a:off x="412057" y="21239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https://www.scielo.br/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314B8-8CB2-4DED-F86C-896D77B0675B}"/>
              </a:ext>
            </a:extLst>
          </p:cNvPr>
          <p:cNvSpPr txBox="1"/>
          <p:nvPr/>
        </p:nvSpPr>
        <p:spPr>
          <a:xfrm>
            <a:off x="3933825" y="41765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https://lilacs.bvsalud.org/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03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SciELO e LILACS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Busca similar à logica aplicada ao PubMed</a:t>
            </a:r>
            <a:endParaRPr lang="pt-BR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A85E11-9D85-85CF-4309-220B265A6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18"/>
          <a:stretch/>
        </p:blipFill>
        <p:spPr>
          <a:xfrm>
            <a:off x="4456363" y="2997760"/>
            <a:ext cx="4510850" cy="36104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EAA368-6EE5-D909-891F-C6B6F1436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99"/>
          <a:stretch/>
        </p:blipFill>
        <p:spPr>
          <a:xfrm>
            <a:off x="176787" y="2215498"/>
            <a:ext cx="4621338" cy="33394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24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ResearchGate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Uma “Rede Social” para pesquisadores, com recursos de compartilhamento de publicações, fóruns, emprego, etc.</a:t>
            </a:r>
            <a:endParaRPr lang="pt-BR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F53AD-E657-2B98-9C6B-671D91FBD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24"/>
          <a:stretch/>
        </p:blipFill>
        <p:spPr>
          <a:xfrm>
            <a:off x="1142999" y="2570415"/>
            <a:ext cx="6858002" cy="40891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536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ResearchGate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B4586-4CA2-8BE8-3506-7C584A2DABA4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Acessar: </a:t>
            </a:r>
            <a:r>
              <a:rPr lang="pt-BR" sz="2400" dirty="0">
                <a:hlinkClick r:id="rId2"/>
              </a:rPr>
              <a:t>https://www.researchgate.net/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Escrever os termos que deseja buscar e clicar na lupa</a:t>
            </a:r>
            <a:endParaRPr lang="pt-BR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3C0BA9-0EE3-F1B3-63A1-639A9842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586330"/>
            <a:ext cx="8115300" cy="40224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8AF979-4D79-FA28-9245-5B9D9A2160A5}"/>
              </a:ext>
            </a:extLst>
          </p:cNvPr>
          <p:cNvSpPr/>
          <p:nvPr/>
        </p:nvSpPr>
        <p:spPr>
          <a:xfrm rot="14163712">
            <a:off x="6187143" y="3088370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74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ResearchGate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B4586-4CA2-8BE8-3506-7C584A2DABA4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revistas de acesso aberto, o artigo já aparece com a opção </a:t>
            </a:r>
            <a:r>
              <a:rPr lang="pt-BR" sz="2400" b="1" dirty="0"/>
              <a:t>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93E6D-DCAE-DD49-EE78-90EB7F5A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27" y="2850118"/>
            <a:ext cx="7216545" cy="25717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3FA433-E24C-5B03-0519-BFBF3144EC36}"/>
              </a:ext>
            </a:extLst>
          </p:cNvPr>
          <p:cNvSpPr/>
          <p:nvPr/>
        </p:nvSpPr>
        <p:spPr>
          <a:xfrm rot="12178458">
            <a:off x="2330494" y="4962136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75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ResearchGate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B4586-4CA2-8BE8-3506-7C584A2DABA4}"/>
              </a:ext>
            </a:extLst>
          </p:cNvPr>
          <p:cNvSpPr txBox="1"/>
          <p:nvPr/>
        </p:nvSpPr>
        <p:spPr>
          <a:xfrm>
            <a:off x="429705" y="1593334"/>
            <a:ext cx="828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ResearchGate permite solicitar o texto clicando em </a:t>
            </a:r>
            <a:r>
              <a:rPr lang="pt-BR" sz="2400" b="1" dirty="0"/>
              <a:t>Request full-text</a:t>
            </a:r>
            <a:r>
              <a:rPr lang="pt-BR" sz="2400" dirty="0"/>
              <a:t>. Você pode personalizar a mensagem para o autor e para enviar, clicar em </a:t>
            </a:r>
            <a:r>
              <a:rPr lang="pt-BR" sz="2400" b="1" dirty="0"/>
              <a:t>Send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76BA4-112A-45AD-F728-79F674E8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5" y="2924989"/>
            <a:ext cx="5728089" cy="23762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3FA433-E24C-5B03-0519-BFBF3144EC36}"/>
              </a:ext>
            </a:extLst>
          </p:cNvPr>
          <p:cNvSpPr/>
          <p:nvPr/>
        </p:nvSpPr>
        <p:spPr>
          <a:xfrm rot="11907387">
            <a:off x="1730842" y="4998672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4644BA-9009-2014-4E55-7965A14F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3549971"/>
            <a:ext cx="3643972" cy="297147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7B870FC-A6CB-9EB1-C6BC-4A1DA8E7F96B}"/>
              </a:ext>
            </a:extLst>
          </p:cNvPr>
          <p:cNvSpPr/>
          <p:nvPr/>
        </p:nvSpPr>
        <p:spPr>
          <a:xfrm rot="21164990">
            <a:off x="6841372" y="6130395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Biblioteca virtual criada em 2000 para </a:t>
            </a:r>
            <a:r>
              <a:rPr lang="pt-BR" sz="2400" b="1" dirty="0"/>
              <a:t>democratizar o acesso ao conhecimento científico no país</a:t>
            </a:r>
            <a:endParaRPr lang="pt-BR" sz="24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0DBF9-15C5-9595-3A7C-5059BAAE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13941"/>
            <a:ext cx="9144000" cy="32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7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Contato com o autor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B4586-4CA2-8BE8-3506-7C584A2DABA4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Toda publicação científica tem a informação do autor para contato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334D9-AB3C-9259-E879-414AB5EB8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1" y="2594187"/>
            <a:ext cx="5538214" cy="15421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CE3A28-97E2-69CC-153E-2853B9AB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085" y="4306199"/>
            <a:ext cx="5056238" cy="23526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B83D81B-528C-937F-E9D8-427A522ADA64}"/>
              </a:ext>
            </a:extLst>
          </p:cNvPr>
          <p:cNvSpPr/>
          <p:nvPr/>
        </p:nvSpPr>
        <p:spPr>
          <a:xfrm rot="639002">
            <a:off x="4396358" y="5813380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AFF6A3B-2B89-C85F-7989-F178EBE310F2}"/>
              </a:ext>
            </a:extLst>
          </p:cNvPr>
          <p:cNvSpPr/>
          <p:nvPr/>
        </p:nvSpPr>
        <p:spPr>
          <a:xfrm rot="10800000">
            <a:off x="5289270" y="3566591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04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086DB-55AE-2161-E1FB-0DDFCEC1A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869A9-B968-82CA-0BA5-9DF5C1CDF02D}"/>
              </a:ext>
            </a:extLst>
          </p:cNvPr>
          <p:cNvSpPr/>
          <p:nvPr/>
        </p:nvSpPr>
        <p:spPr>
          <a:xfrm>
            <a:off x="0" y="2616740"/>
            <a:ext cx="9144000" cy="4241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ABD93-3DA1-1427-A923-D97E580AEF26}"/>
              </a:ext>
            </a:extLst>
          </p:cNvPr>
          <p:cNvSpPr txBox="1"/>
          <p:nvPr/>
        </p:nvSpPr>
        <p:spPr>
          <a:xfrm>
            <a:off x="537723" y="109324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/>
              <a:t>COMO</a:t>
            </a:r>
          </a:p>
          <a:p>
            <a:r>
              <a:rPr lang="en-GB" sz="4800" b="1" dirty="0"/>
              <a:t>BUSCAR ARTIGOS CIENTÍFICOS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7DAC8-1011-DAEF-DB8B-D6037462C0D9}"/>
              </a:ext>
            </a:extLst>
          </p:cNvPr>
          <p:cNvSpPr txBox="1"/>
          <p:nvPr/>
        </p:nvSpPr>
        <p:spPr>
          <a:xfrm>
            <a:off x="537723" y="4596482"/>
            <a:ext cx="4572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M.Sc. Laise de Moraes</a:t>
            </a:r>
          </a:p>
          <a:p>
            <a:r>
              <a:rPr lang="en-GB" i="1" dirty="0"/>
              <a:t>laise.moraes@fiocruz.br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Atualizado: 2025-04-07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A0DC1-66A1-2DC9-F078-C080CADD8538}"/>
              </a:ext>
            </a:extLst>
          </p:cNvPr>
          <p:cNvSpPr txBox="1"/>
          <p:nvPr/>
        </p:nvSpPr>
        <p:spPr>
          <a:xfrm>
            <a:off x="5553140" y="-464374"/>
            <a:ext cx="3959160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2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acessar, é necessário estar conectada à </a:t>
            </a:r>
            <a:r>
              <a:rPr lang="pt-BR" sz="2400" b="1" dirty="0"/>
              <a:t>rede Eduroam</a:t>
            </a:r>
            <a:endParaRPr lang="pt-BR" sz="2400" dirty="0"/>
          </a:p>
          <a:p>
            <a:endParaRPr lang="pt-BR" sz="24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C48475-9E96-02A2-9D36-B88F9A2A04CA}"/>
              </a:ext>
            </a:extLst>
          </p:cNvPr>
          <p:cNvGrpSpPr/>
          <p:nvPr/>
        </p:nvGrpSpPr>
        <p:grpSpPr>
          <a:xfrm>
            <a:off x="616246" y="2510860"/>
            <a:ext cx="3543795" cy="4048690"/>
            <a:chOff x="1346335" y="2472760"/>
            <a:chExt cx="3543795" cy="4048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63135B-50C4-7D24-FB96-923D21B02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335" y="2472760"/>
              <a:ext cx="3543795" cy="404869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6BA78B-F8A6-0D76-868F-1BB131222D1B}"/>
                </a:ext>
              </a:extLst>
            </p:cNvPr>
            <p:cNvSpPr txBox="1"/>
            <p:nvPr/>
          </p:nvSpPr>
          <p:spPr>
            <a:xfrm>
              <a:off x="1876172" y="3012073"/>
              <a:ext cx="1242060" cy="338554"/>
            </a:xfrm>
            <a:prstGeom prst="rect">
              <a:avLst/>
            </a:prstGeom>
            <a:solidFill>
              <a:srgbClr val="3E3E3E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Eduroam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F67437-6AA7-1407-A541-9441DDEE1AE2}"/>
              </a:ext>
            </a:extLst>
          </p:cNvPr>
          <p:cNvGrpSpPr/>
          <p:nvPr/>
        </p:nvGrpSpPr>
        <p:grpSpPr>
          <a:xfrm>
            <a:off x="4797445" y="2510860"/>
            <a:ext cx="3855697" cy="4048690"/>
            <a:chOff x="4983986" y="2472760"/>
            <a:chExt cx="3855697" cy="4048690"/>
          </a:xfrm>
        </p:grpSpPr>
        <p:pic>
          <p:nvPicPr>
            <p:cNvPr id="14" name="Picture 13" descr="A screenshot of a phone&#10;&#10;Description automatically generated">
              <a:extLst>
                <a:ext uri="{FF2B5EF4-FFF2-40B4-BE49-F238E27FC236}">
                  <a16:creationId xmlns:a16="http://schemas.microsoft.com/office/drawing/2014/main" id="{0BC31657-9BF6-03DC-CD51-9B16884D0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0965"/>
            <a:stretch/>
          </p:blipFill>
          <p:spPr>
            <a:xfrm>
              <a:off x="4983986" y="2472760"/>
              <a:ext cx="3855697" cy="404869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BCAE27-EE06-063E-17B1-A00C1118677E}"/>
                </a:ext>
              </a:extLst>
            </p:cNvPr>
            <p:cNvSpPr txBox="1"/>
            <p:nvPr/>
          </p:nvSpPr>
          <p:spPr>
            <a:xfrm>
              <a:off x="5551181" y="4026238"/>
              <a:ext cx="1360010" cy="33621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Eduroam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69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DC3596-A5A6-B8CB-041F-258552DB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658016"/>
            <a:ext cx="4269207" cy="3995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Acessar: </a:t>
            </a:r>
            <a:r>
              <a:rPr lang="pt-BR" sz="2400" dirty="0">
                <a:hlinkClick r:id="rId3"/>
              </a:rPr>
              <a:t>https://www.periodicos.capes.gov.br/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Clicar em </a:t>
            </a:r>
            <a:r>
              <a:rPr lang="pt-BR" sz="2400" b="1" dirty="0"/>
              <a:t>Acesso CAFe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8E1D42-3397-F97B-56EA-78CEDFC738B1}"/>
              </a:ext>
            </a:extLst>
          </p:cNvPr>
          <p:cNvSpPr/>
          <p:nvPr/>
        </p:nvSpPr>
        <p:spPr>
          <a:xfrm>
            <a:off x="4572000" y="5327524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F2B87DD9-AA02-4513-95D6-5C50F6586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" y="3532314"/>
            <a:ext cx="4068909" cy="1162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6C9AEB5-03FC-0266-EFFB-8AE4C078FF73}"/>
              </a:ext>
            </a:extLst>
          </p:cNvPr>
          <p:cNvSpPr/>
          <p:nvPr/>
        </p:nvSpPr>
        <p:spPr>
          <a:xfrm rot="16200000">
            <a:off x="648877" y="4838885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Pesquisar “bahiana”</a:t>
            </a:r>
          </a:p>
        </p:txBody>
      </p:sp>
      <p:pic>
        <p:nvPicPr>
          <p:cNvPr id="7" name="Picture 6" descr="A screenshot of a website&#10;&#10;AI-generated content may be incorrect.">
            <a:extLst>
              <a:ext uri="{FF2B5EF4-FFF2-40B4-BE49-F238E27FC236}">
                <a16:creationId xmlns:a16="http://schemas.microsoft.com/office/drawing/2014/main" id="{D460271D-9D5E-FCF7-4C0E-FF287528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93699"/>
            <a:ext cx="9144000" cy="353012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76738C4-AA2A-4956-CA38-F5656F944F20}"/>
              </a:ext>
            </a:extLst>
          </p:cNvPr>
          <p:cNvSpPr/>
          <p:nvPr/>
        </p:nvSpPr>
        <p:spPr>
          <a:xfrm rot="1681614">
            <a:off x="411950" y="4547458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63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10B26-DDC9-9EE8-D25F-FDA76541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website&#10;&#10;AI-generated content may be incorrect.">
            <a:extLst>
              <a:ext uri="{FF2B5EF4-FFF2-40B4-BE49-F238E27FC236}">
                <a16:creationId xmlns:a16="http://schemas.microsoft.com/office/drawing/2014/main" id="{7E2340A3-10A2-25B6-3F10-A0F1CB50D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93699"/>
            <a:ext cx="9144000" cy="35301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816517-CF12-4522-B3C6-3F13A416DD0A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6F3C9-60F0-E8D9-9F69-204DA8E4A775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A52471-40CA-AC36-B6FB-0A7329E329FD}"/>
              </a:ext>
            </a:extLst>
          </p:cNvPr>
          <p:cNvSpPr/>
          <p:nvPr/>
        </p:nvSpPr>
        <p:spPr>
          <a:xfrm rot="1681614">
            <a:off x="411950" y="4547458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E77F2-1E4F-1250-6751-82937F3FCE64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Pesquisar “bahiana”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Clicar em </a:t>
            </a:r>
            <a:r>
              <a:rPr lang="pt-BR" sz="2400" b="1" dirty="0"/>
              <a:t>Enviar</a:t>
            </a:r>
            <a:endParaRPr lang="pt-BR" sz="2400" dirty="0"/>
          </a:p>
        </p:txBody>
      </p:sp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D53D0DF3-9418-22E8-1DC0-0394FECFD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9"/>
          <a:stretch/>
        </p:blipFill>
        <p:spPr>
          <a:xfrm>
            <a:off x="3595250" y="5921829"/>
            <a:ext cx="4972594" cy="765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358AF40-5A83-069F-496E-851FA50C501C}"/>
              </a:ext>
            </a:extLst>
          </p:cNvPr>
          <p:cNvSpPr/>
          <p:nvPr/>
        </p:nvSpPr>
        <p:spPr>
          <a:xfrm rot="9041297">
            <a:off x="6599602" y="5868118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8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Digitar usuário e senha do seu e-mail institucional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Clicar em </a:t>
            </a:r>
            <a:r>
              <a:rPr lang="pt-BR" sz="2400" b="1" dirty="0"/>
              <a:t>Login</a:t>
            </a:r>
            <a:endParaRPr lang="pt-BR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5D60F0-26D6-1580-7D72-778D1F5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37" y="2269252"/>
            <a:ext cx="4077646" cy="432883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83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No topo da página vai ficar </a:t>
            </a:r>
            <a:r>
              <a:rPr lang="pt-BR" sz="2400" b="1" dirty="0"/>
              <a:t>“Você está acessando esse portal por: EBMSP”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buscar artigo ir em </a:t>
            </a:r>
            <a:r>
              <a:rPr lang="pt-BR" sz="2400" b="1" dirty="0"/>
              <a:t>Acervo – Buscar assunto</a:t>
            </a:r>
            <a:endParaRPr lang="pt-BR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A0203E-534E-7120-F247-6A9F3C8A70C4}"/>
              </a:ext>
            </a:extLst>
          </p:cNvPr>
          <p:cNvGrpSpPr/>
          <p:nvPr/>
        </p:nvGrpSpPr>
        <p:grpSpPr>
          <a:xfrm>
            <a:off x="4741815" y="2153341"/>
            <a:ext cx="3972479" cy="1714739"/>
            <a:chOff x="4741815" y="2153341"/>
            <a:chExt cx="3972479" cy="17147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9DD645-B628-B1E3-A8BE-CD0086026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1815" y="2153341"/>
              <a:ext cx="3972479" cy="171473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E8F700-792B-E1F8-C96A-42EDD3595111}"/>
                </a:ext>
              </a:extLst>
            </p:cNvPr>
            <p:cNvSpPr/>
            <p:nvPr/>
          </p:nvSpPr>
          <p:spPr>
            <a:xfrm>
              <a:off x="6419850" y="3241675"/>
              <a:ext cx="438150" cy="149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564AF6-296B-1B79-9A60-1D430D32EE1C}"/>
                </a:ext>
              </a:extLst>
            </p:cNvPr>
            <p:cNvSpPr txBox="1"/>
            <p:nvPr/>
          </p:nvSpPr>
          <p:spPr>
            <a:xfrm>
              <a:off x="6348106" y="3184169"/>
              <a:ext cx="12420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1200" dirty="0"/>
                <a:t>EBMSP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B2DDF75-9742-0BAD-6B51-FBBBFE5C03AA}"/>
              </a:ext>
            </a:extLst>
          </p:cNvPr>
          <p:cNvSpPr/>
          <p:nvPr/>
        </p:nvSpPr>
        <p:spPr>
          <a:xfrm rot="12162944">
            <a:off x="6929242" y="3277905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EB7667-F4B6-DA20-C12A-4804F15E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08" y="4747576"/>
            <a:ext cx="2501268" cy="20227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3FB7F595-15AE-A335-5A41-D9C6617A0435}"/>
              </a:ext>
            </a:extLst>
          </p:cNvPr>
          <p:cNvSpPr/>
          <p:nvPr/>
        </p:nvSpPr>
        <p:spPr>
          <a:xfrm rot="11560211">
            <a:off x="3830419" y="5216272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F865C3A-266F-7A6B-DA39-D21465100A9D}"/>
              </a:ext>
            </a:extLst>
          </p:cNvPr>
          <p:cNvSpPr/>
          <p:nvPr/>
        </p:nvSpPr>
        <p:spPr>
          <a:xfrm rot="9801410">
            <a:off x="3449121" y="4586460"/>
            <a:ext cx="716041" cy="4144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NCBI PubMed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Base de dados de acesso público da Biblioteca Nacional de Medicina dos EUA.</a:t>
            </a:r>
            <a:endParaRPr lang="pt-BR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E3958-618C-93C3-217B-04F4EE1D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205"/>
            <a:ext cx="9144000" cy="382368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142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6bd86cd-aee7-4d84-9328-0256d48ce48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1A7C4456A97A45A5FB2F06EE0F3795" ma:contentTypeVersion="14" ma:contentTypeDescription="Crie um novo documento." ma:contentTypeScope="" ma:versionID="56507c6ceb1c05665231390827723f98">
  <xsd:schema xmlns:xsd="http://www.w3.org/2001/XMLSchema" xmlns:xs="http://www.w3.org/2001/XMLSchema" xmlns:p="http://schemas.microsoft.com/office/2006/metadata/properties" xmlns:ns2="56bd86cd-aee7-4d84-9328-0256d48ce484" xmlns:ns3="d89b8d59-050a-4503-a522-eb5bc4a69315" targetNamespace="http://schemas.microsoft.com/office/2006/metadata/properties" ma:root="true" ma:fieldsID="fc55230e7fd417e4259f7784efbc73ad" ns2:_="" ns3:_="">
    <xsd:import namespace="56bd86cd-aee7-4d84-9328-0256d48ce484"/>
    <xsd:import namespace="d89b8d59-050a-4503-a522-eb5bc4a69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d86cd-aee7-4d84-9328-0256d48ce4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143de60c-575b-4c62-9f62-591ff79d3e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b8d59-050a-4503-a522-eb5bc4a6931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9BA524-DF9F-4E69-A826-49F8B4536CDC}">
  <ds:schemaRefs>
    <ds:schemaRef ds:uri="http://schemas.microsoft.com/office/2006/metadata/properties"/>
    <ds:schemaRef ds:uri="http://schemas.microsoft.com/office/infopath/2007/PartnerControls"/>
    <ds:schemaRef ds:uri="56bd86cd-aee7-4d84-9328-0256d48ce484"/>
  </ds:schemaRefs>
</ds:datastoreItem>
</file>

<file path=customXml/itemProps2.xml><?xml version="1.0" encoding="utf-8"?>
<ds:datastoreItem xmlns:ds="http://schemas.openxmlformats.org/officeDocument/2006/customXml" ds:itemID="{069BF6B3-F706-4B07-B37C-16725E777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bd86cd-aee7-4d84-9328-0256d48ce484"/>
    <ds:schemaRef ds:uri="d89b8d59-050a-4503-a522-eb5bc4a693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B1A062-EFE2-4B11-8A3A-9EC76C9A8A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384</Words>
  <Application>Microsoft Office PowerPoint</Application>
  <PresentationFormat>On-screen Show (4:3)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Laise Eduarda Paixão de Moraes</dc:creator>
  <cp:lastModifiedBy>Laise Eduarda Paixão de Moraes</cp:lastModifiedBy>
  <cp:revision>1</cp:revision>
  <dcterms:created xsi:type="dcterms:W3CDTF">2024-03-24T01:58:25Z</dcterms:created>
  <dcterms:modified xsi:type="dcterms:W3CDTF">2025-04-08T00:12:51Z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0x010100221A7C4456A97A45A5FB2F06EE0F3795</vt:lpwstr>
  </property>
  <property fmtid="{D5CDD505-2E9C-101B-9397-08002B2CF9AE}" pid="3" name="MediaServiceImageTags">
    <vt:lpwstr/>
  </property>
</Properties>
</file>