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3"/>
  </p:sldMasterIdLst>
  <p:sldIdLst>
    <p:sldId id="256" r:id="rId4"/>
    <p:sldId id="257" r:id="rId5"/>
    <p:sldId id="258" r:id="rId6"/>
    <p:sldId id="259" r:id="rId7"/>
    <p:sldId id="266" r:id="rId8"/>
    <p:sldId id="265" r:id="rId9"/>
    <p:sldId id="263" r:id="rId10"/>
    <p:sldId id="264" r:id="rId11"/>
    <p:sldId id="272" r:id="rId12"/>
    <p:sldId id="276" r:id="rId13"/>
    <p:sldId id="279" r:id="rId14"/>
    <p:sldId id="277" r:id="rId15"/>
    <p:sldId id="278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12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CF1"/>
    <a:srgbClr val="FFE1E1"/>
    <a:srgbClr val="FDE2DB"/>
    <a:srgbClr val="D5EAF7"/>
    <a:srgbClr val="147662"/>
    <a:srgbClr val="1E4064"/>
    <a:srgbClr val="0099CF"/>
    <a:srgbClr val="DA1F2B"/>
    <a:srgbClr val="AAA0A0"/>
    <a:srgbClr val="F5C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26151D-3231-4F99-843C-8FEBCDF61901}" v="15" dt="2022-10-15T00:15:0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50" y="318"/>
      </p:cViewPr>
      <p:guideLst>
        <p:guide orient="horz" pos="754"/>
        <p:guide pos="12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e Eduarda Paixão de Moraes" userId="ed9e5288-1c22-4d51-b69f-ec30695ef7d2" providerId="ADAL" clId="{BA26151D-3231-4F99-843C-8FEBCDF61901}"/>
    <pc:docChg chg="undo custSel addSld delSld modSld">
      <pc:chgData name="Laise Eduarda Paixão de Moraes" userId="ed9e5288-1c22-4d51-b69f-ec30695ef7d2" providerId="ADAL" clId="{BA26151D-3231-4F99-843C-8FEBCDF61901}" dt="2022-10-15T07:07:14.850" v="223" actId="680"/>
      <pc:docMkLst>
        <pc:docMk/>
      </pc:docMkLst>
      <pc:sldChg chg="modSp mod">
        <pc:chgData name="Laise Eduarda Paixão de Moraes" userId="ed9e5288-1c22-4d51-b69f-ec30695ef7d2" providerId="ADAL" clId="{BA26151D-3231-4F99-843C-8FEBCDF61901}" dt="2022-10-14T23:56:18.476" v="14" actId="20577"/>
        <pc:sldMkLst>
          <pc:docMk/>
          <pc:sldMk cId="178807129" sldId="256"/>
        </pc:sldMkLst>
        <pc:spChg chg="mod">
          <ac:chgData name="Laise Eduarda Paixão de Moraes" userId="ed9e5288-1c22-4d51-b69f-ec30695ef7d2" providerId="ADAL" clId="{BA26151D-3231-4F99-843C-8FEBCDF61901}" dt="2022-10-14T23:56:18.476" v="14" actId="20577"/>
          <ac:spMkLst>
            <pc:docMk/>
            <pc:sldMk cId="178807129" sldId="256"/>
            <ac:spMk id="11" creationId="{8F15D0B2-83B1-FC1B-5F2A-6FAD1313F97C}"/>
          </ac:spMkLst>
        </pc:spChg>
      </pc:sldChg>
      <pc:sldChg chg="addSp modSp mod">
        <pc:chgData name="Laise Eduarda Paixão de Moraes" userId="ed9e5288-1c22-4d51-b69f-ec30695ef7d2" providerId="ADAL" clId="{BA26151D-3231-4F99-843C-8FEBCDF61901}" dt="2022-10-15T00:05:48.543" v="109" actId="207"/>
        <pc:sldMkLst>
          <pc:docMk/>
          <pc:sldMk cId="1479523695" sldId="272"/>
        </pc:sldMkLst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3" creationId="{5D300B7A-07E8-BC88-F7CF-1B8C5F985FB4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4" creationId="{DC571691-611A-25B2-FFEE-0CD8FA233225}"/>
          </ac:spMkLst>
        </pc:spChg>
        <pc:spChg chg="add mod">
          <ac:chgData name="Laise Eduarda Paixão de Moraes" userId="ed9e5288-1c22-4d51-b69f-ec30695ef7d2" providerId="ADAL" clId="{BA26151D-3231-4F99-843C-8FEBCDF61901}" dt="2022-10-15T00:02:52.252" v="71" actId="1037"/>
          <ac:spMkLst>
            <pc:docMk/>
            <pc:sldMk cId="1479523695" sldId="272"/>
            <ac:spMk id="7" creationId="{A442AE57-72B3-89F6-1E65-77C27500EF42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8" creationId="{9947FBBF-BB41-84A7-3B0A-9D117E5F2642}"/>
          </ac:spMkLst>
        </pc:spChg>
        <pc:spChg chg="add mod">
          <ac:chgData name="Laise Eduarda Paixão de Moraes" userId="ed9e5288-1c22-4d51-b69f-ec30695ef7d2" providerId="ADAL" clId="{BA26151D-3231-4F99-843C-8FEBCDF61901}" dt="2022-10-15T00:05:48.543" v="109" actId="207"/>
          <ac:spMkLst>
            <pc:docMk/>
            <pc:sldMk cId="1479523695" sldId="272"/>
            <ac:spMk id="9" creationId="{09BFB850-E0A7-4749-ACDE-F2BB8A708ECD}"/>
          </ac:spMkLst>
        </pc:spChg>
        <pc:picChg chg="mod">
          <ac:chgData name="Laise Eduarda Paixão de Moraes" userId="ed9e5288-1c22-4d51-b69f-ec30695ef7d2" providerId="ADAL" clId="{BA26151D-3231-4F99-843C-8FEBCDF61901}" dt="2022-10-15T00:04:25.405" v="95" actId="1076"/>
          <ac:picMkLst>
            <pc:docMk/>
            <pc:sldMk cId="1479523695" sldId="272"/>
            <ac:picMk id="18" creationId="{0B92EF5F-BE5F-2E3E-6710-D344C6C6F176}"/>
          </ac:picMkLst>
        </pc:picChg>
      </pc:sldChg>
      <pc:sldChg chg="delSp del mod">
        <pc:chgData name="Laise Eduarda Paixão de Moraes" userId="ed9e5288-1c22-4d51-b69f-ec30695ef7d2" providerId="ADAL" clId="{BA26151D-3231-4F99-843C-8FEBCDF61901}" dt="2022-10-15T00:06:43.214" v="111" actId="47"/>
        <pc:sldMkLst>
          <pc:docMk/>
          <pc:sldMk cId="2138057422" sldId="273"/>
        </pc:sldMkLst>
        <pc:spChg chg="del">
          <ac:chgData name="Laise Eduarda Paixão de Moraes" userId="ed9e5288-1c22-4d51-b69f-ec30695ef7d2" providerId="ADAL" clId="{BA26151D-3231-4F99-843C-8FEBCDF61901}" dt="2022-10-15T00:06:26.536" v="110" actId="478"/>
          <ac:spMkLst>
            <pc:docMk/>
            <pc:sldMk cId="2138057422" sldId="273"/>
            <ac:spMk id="12" creationId="{0FEADBD2-82FE-23EF-A9F3-D6ACAF91EC06}"/>
          </ac:spMkLst>
        </pc:spChg>
      </pc:sldChg>
      <pc:sldChg chg="addSp delSp modSp mod">
        <pc:chgData name="Laise Eduarda Paixão de Moraes" userId="ed9e5288-1c22-4d51-b69f-ec30695ef7d2" providerId="ADAL" clId="{BA26151D-3231-4F99-843C-8FEBCDF61901}" dt="2022-10-15T00:15:31.316" v="221" actId="478"/>
        <pc:sldMkLst>
          <pc:docMk/>
          <pc:sldMk cId="1440160715" sldId="276"/>
        </pc:sldMkLst>
        <pc:spChg chg="add mod">
          <ac:chgData name="Laise Eduarda Paixão de Moraes" userId="ed9e5288-1c22-4d51-b69f-ec30695ef7d2" providerId="ADAL" clId="{BA26151D-3231-4F99-843C-8FEBCDF61901}" dt="2022-10-15T00:14:32.965" v="214" actId="207"/>
          <ac:spMkLst>
            <pc:docMk/>
            <pc:sldMk cId="1440160715" sldId="276"/>
            <ac:spMk id="2" creationId="{4634C996-465D-FC34-C2B8-49C519298905}"/>
          </ac:spMkLst>
        </pc:spChg>
        <pc:spChg chg="add mod">
          <ac:chgData name="Laise Eduarda Paixão de Moraes" userId="ed9e5288-1c22-4d51-b69f-ec30695ef7d2" providerId="ADAL" clId="{BA26151D-3231-4F99-843C-8FEBCDF61901}" dt="2022-10-15T00:14:32.965" v="214" actId="207"/>
          <ac:spMkLst>
            <pc:docMk/>
            <pc:sldMk cId="1440160715" sldId="276"/>
            <ac:spMk id="3" creationId="{2C08E6D2-69CB-291A-5971-6F245B176F80}"/>
          </ac:spMkLst>
        </pc:spChg>
        <pc:spChg chg="add mod">
          <ac:chgData name="Laise Eduarda Paixão de Moraes" userId="ed9e5288-1c22-4d51-b69f-ec30695ef7d2" providerId="ADAL" clId="{BA26151D-3231-4F99-843C-8FEBCDF61901}" dt="2022-10-15T00:10:24.971" v="158" actId="1076"/>
          <ac:spMkLst>
            <pc:docMk/>
            <pc:sldMk cId="1440160715" sldId="276"/>
            <ac:spMk id="4" creationId="{9ACD61BB-3285-D10F-8357-0A40063CB3E5}"/>
          </ac:spMkLst>
        </pc:spChg>
        <pc:spChg chg="add mod">
          <ac:chgData name="Laise Eduarda Paixão de Moraes" userId="ed9e5288-1c22-4d51-b69f-ec30695ef7d2" providerId="ADAL" clId="{BA26151D-3231-4F99-843C-8FEBCDF61901}" dt="2022-10-15T00:15:21.492" v="220" actId="1076"/>
          <ac:spMkLst>
            <pc:docMk/>
            <pc:sldMk cId="1440160715" sldId="276"/>
            <ac:spMk id="6" creationId="{701BC0D5-87FD-AC81-037F-18E6DF7B646A}"/>
          </ac:spMkLst>
        </pc:spChg>
        <pc:spChg chg="add del mod">
          <ac:chgData name="Laise Eduarda Paixão de Moraes" userId="ed9e5288-1c22-4d51-b69f-ec30695ef7d2" providerId="ADAL" clId="{BA26151D-3231-4F99-843C-8FEBCDF61901}" dt="2022-10-15T00:14:52.318" v="215" actId="478"/>
          <ac:spMkLst>
            <pc:docMk/>
            <pc:sldMk cId="1440160715" sldId="276"/>
            <ac:spMk id="7" creationId="{87F3D840-029E-B4E9-0170-3C64E3494902}"/>
          </ac:spMkLst>
        </pc:spChg>
        <pc:spChg chg="add mod">
          <ac:chgData name="Laise Eduarda Paixão de Moraes" userId="ed9e5288-1c22-4d51-b69f-ec30695ef7d2" providerId="ADAL" clId="{BA26151D-3231-4F99-843C-8FEBCDF61901}" dt="2022-10-15T00:15:21.492" v="220" actId="1076"/>
          <ac:spMkLst>
            <pc:docMk/>
            <pc:sldMk cId="1440160715" sldId="276"/>
            <ac:spMk id="8" creationId="{8953B636-5F3B-F82B-2885-B935A5674097}"/>
          </ac:spMkLst>
        </pc:spChg>
        <pc:spChg chg="del mod">
          <ac:chgData name="Laise Eduarda Paixão de Moraes" userId="ed9e5288-1c22-4d51-b69f-ec30695ef7d2" providerId="ADAL" clId="{BA26151D-3231-4F99-843C-8FEBCDF61901}" dt="2022-10-15T00:15:31.316" v="221" actId="478"/>
          <ac:spMkLst>
            <pc:docMk/>
            <pc:sldMk cId="1440160715" sldId="276"/>
            <ac:spMk id="35" creationId="{3C671486-5C51-38AA-5B26-82A1F224DE2D}"/>
          </ac:spMkLst>
        </pc:spChg>
        <pc:spChg chg="mod">
          <ac:chgData name="Laise Eduarda Paixão de Moraes" userId="ed9e5288-1c22-4d51-b69f-ec30695ef7d2" providerId="ADAL" clId="{BA26151D-3231-4F99-843C-8FEBCDF61901}" dt="2022-10-15T00:10:09.831" v="153" actId="1036"/>
          <ac:spMkLst>
            <pc:docMk/>
            <pc:sldMk cId="1440160715" sldId="276"/>
            <ac:spMk id="38" creationId="{404063C6-445D-92EE-7627-6CCBAFECCEA7}"/>
          </ac:spMkLst>
        </pc:spChg>
        <pc:picChg chg="mod">
          <ac:chgData name="Laise Eduarda Paixão de Moraes" userId="ed9e5288-1c22-4d51-b69f-ec30695ef7d2" providerId="ADAL" clId="{BA26151D-3231-4F99-843C-8FEBCDF61901}" dt="2022-10-15T00:10:43.573" v="161" actId="1076"/>
          <ac:picMkLst>
            <pc:docMk/>
            <pc:sldMk cId="1440160715" sldId="276"/>
            <ac:picMk id="16" creationId="{6E1D8AAA-142C-A093-7725-BB85B2DE40C0}"/>
          </ac:picMkLst>
        </pc:picChg>
        <pc:picChg chg="mod">
          <ac:chgData name="Laise Eduarda Paixão de Moraes" userId="ed9e5288-1c22-4d51-b69f-ec30695ef7d2" providerId="ADAL" clId="{BA26151D-3231-4F99-843C-8FEBCDF61901}" dt="2022-10-15T00:10:09.831" v="153" actId="1036"/>
          <ac:picMkLst>
            <pc:docMk/>
            <pc:sldMk cId="1440160715" sldId="276"/>
            <ac:picMk id="25" creationId="{1C98D622-957E-78C7-F430-8EC666E41FC2}"/>
          </ac:picMkLst>
        </pc:picChg>
        <pc:picChg chg="mod">
          <ac:chgData name="Laise Eduarda Paixão de Moraes" userId="ed9e5288-1c22-4d51-b69f-ec30695ef7d2" providerId="ADAL" clId="{BA26151D-3231-4F99-843C-8FEBCDF61901}" dt="2022-10-15T00:10:09.831" v="153" actId="1036"/>
          <ac:picMkLst>
            <pc:docMk/>
            <pc:sldMk cId="1440160715" sldId="276"/>
            <ac:picMk id="32" creationId="{12AAC570-7CA4-3727-9200-8902A8855039}"/>
          </ac:picMkLst>
        </pc:picChg>
        <pc:picChg chg="mod">
          <ac:chgData name="Laise Eduarda Paixão de Moraes" userId="ed9e5288-1c22-4d51-b69f-ec30695ef7d2" providerId="ADAL" clId="{BA26151D-3231-4F99-843C-8FEBCDF61901}" dt="2022-10-15T00:12:01.668" v="189" actId="1076"/>
          <ac:picMkLst>
            <pc:docMk/>
            <pc:sldMk cId="1440160715" sldId="276"/>
            <ac:picMk id="34" creationId="{8BA2B032-3527-0990-5C90-363E6965A18C}"/>
          </ac:picMkLst>
        </pc:picChg>
      </pc:sldChg>
      <pc:sldChg chg="modSp mod">
        <pc:chgData name="Laise Eduarda Paixão de Moraes" userId="ed9e5288-1c22-4d51-b69f-ec30695ef7d2" providerId="ADAL" clId="{BA26151D-3231-4F99-843C-8FEBCDF61901}" dt="2022-10-15T00:21:07.631" v="222" actId="1076"/>
        <pc:sldMkLst>
          <pc:docMk/>
          <pc:sldMk cId="467689120" sldId="277"/>
        </pc:sldMkLst>
        <pc:picChg chg="mod">
          <ac:chgData name="Laise Eduarda Paixão de Moraes" userId="ed9e5288-1c22-4d51-b69f-ec30695ef7d2" providerId="ADAL" clId="{BA26151D-3231-4F99-843C-8FEBCDF61901}" dt="2022-10-15T00:21:07.631" v="222" actId="1076"/>
          <ac:picMkLst>
            <pc:docMk/>
            <pc:sldMk cId="467689120" sldId="277"/>
            <ac:picMk id="17" creationId="{6CD5F3A8-1ABD-32C9-56B3-48FA58B598C5}"/>
          </ac:picMkLst>
        </pc:picChg>
      </pc:sldChg>
      <pc:sldChg chg="new">
        <pc:chgData name="Laise Eduarda Paixão de Moraes" userId="ed9e5288-1c22-4d51-b69f-ec30695ef7d2" providerId="ADAL" clId="{BA26151D-3231-4F99-843C-8FEBCDF61901}" dt="2022-10-15T07:07:14.850" v="223" actId="680"/>
        <pc:sldMkLst>
          <pc:docMk/>
          <pc:sldMk cId="2119413663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F8BE-8474-E2CF-47D1-CF59A842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9BF5B-2563-5646-3B06-52C6B136C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7321-C0E9-BDCA-BDE8-9726DF2B8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5E86B-5411-26E0-2AA9-C1E2CEEC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83E8D-0EFC-614B-74EF-81FD4E7B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16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2EE-0482-D3A4-24D1-DFA48AD0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5F9B5-41B6-A4E0-9C0F-05A7C3AD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78E91-92F9-A491-AD3E-28446DB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B7F00-5862-0389-D26C-6126C42C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23A13-065B-8086-8094-0236572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035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B9E06-5803-6FC8-7A3F-6310E3438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2A948-5FC3-434C-7F4D-9C0BE1A80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5A511-9A14-CC7E-ADBC-CEA0E73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6454-C6F8-9B17-D005-B29081CB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D14B8-AE0D-8F7C-9B26-5767E2F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3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4DC-38AD-2363-4154-0F8A48D4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A662-BC2B-4F85-A11A-0297FD39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73CAD-95AD-6A18-88EB-819D72A90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C6842-95FD-344F-9150-2B2F56A0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D0854-530A-EAE6-EE9D-C70F2D8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89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A0D1-00EC-D855-35C6-46B14998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A0693-3B85-3551-DBBB-5A75CF20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00AD-E5E4-6798-2993-FC2D5037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A6A6-8AA8-D35F-4C7D-C1C5EDA5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2B734-8C82-DC4D-AC7E-602EBF9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72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DF5B3-4578-C29C-8782-E0C13685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BABE-6743-BE74-E1F5-EC234DEF6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753E7-1030-AE1C-9EA0-0E451AA63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E03B-0810-54B0-8A49-DE7C74B0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DCD2-4BEB-AC96-FAC7-8A7F1F75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A58BB-3AF7-7442-3583-2749EEEB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34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6055-9FDA-0A20-36FD-68186131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0A18-9B9A-29AB-56AC-3ABD492EE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2DD26-E7AF-E63C-3070-D443E7DA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321D8-273F-0B1F-AFF4-8ED5B13F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09B90-5383-DF29-E0B3-858403D07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EA2C5-F2C6-3A26-E7AC-60C2D4BBA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09875-2580-7D77-0A57-EADDB9E1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660B3-4520-1F85-9526-0914592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83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0FE8-86A9-12A3-FD27-2A517501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E0309-9237-26C6-4740-C5D825A8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AD43-4319-9207-926D-9864D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2050A-F5C2-21EA-D0DF-F4FED1D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25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AEC2-A232-EDC2-37C5-CC38D57E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BE77F-C57C-8B3D-4CE4-E0DD604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E303-C76E-F251-6E01-D4CEDD46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41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6337-F1A7-5196-9D5C-581DCFA8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538B2-87BD-C24E-18A7-110B7B2D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F32B-144F-1FD4-D6FB-78CAD6CB7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165E0-0EBC-5A28-9415-E0725CE8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CD12-A5A9-D6A4-A5AC-854BB4E6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F550E-6D5A-8FEF-3F09-033653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31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D5F-646D-E29C-108F-2230FF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4725-AB0D-2443-AE15-637C3A3A8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B11F-2A96-4ED7-260A-C01B570BD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1459-7378-4EA6-D35E-F6F83EFF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4F195-FCDE-4AEB-4A80-EA8589C2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39FA-1FAE-26C2-940A-64DD7E5E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43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71F4B-8A2B-8A10-6060-755794370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E2D62-5DA6-2372-477E-76AB83A72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E57E-785F-C3FB-B388-A2C736623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6CE0-6703-4D8A-8AFF-C8C0158F1457}" type="datetimeFigureOut">
              <a:rPr lang="pt-BR" smtClean="0"/>
              <a:t>2022-10-14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9C8DF-6D2C-5BC1-DBC7-C740A16A3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924CF-1D8B-01F7-6F5F-36DFB129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0B038-1C51-4965-910A-0541DA8A7AB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6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elo.org/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vsalud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ecs.bvs.br/" TargetMode="External"/><Relationship Id="rId2" Type="http://schemas.openxmlformats.org/officeDocument/2006/relationships/hyperlink" Target="https://meshb.nlm.nih.gov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vsalud.org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cielo.org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2.sv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6F2F3F-A4D8-0E80-5814-681FCCFFE5B8}"/>
              </a:ext>
            </a:extLst>
          </p:cNvPr>
          <p:cNvSpPr txBox="1"/>
          <p:nvPr/>
        </p:nvSpPr>
        <p:spPr>
          <a:xfrm>
            <a:off x="2286000" y="5200797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M.Sc Laise de Moraes</a:t>
            </a:r>
            <a:endParaRPr lang="pt-BR" sz="1600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endParaRPr lang="pt-BR" sz="1600" b="1" dirty="0"/>
          </a:p>
          <a:p>
            <a:pPr algn="ctr"/>
            <a:r>
              <a:rPr lang="pt-BR" sz="1600" dirty="0"/>
              <a:t>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D0B2-83B1-FC1B-5F2A-6FAD1313F97C}"/>
              </a:ext>
            </a:extLst>
          </p:cNvPr>
          <p:cNvSpPr txBox="1"/>
          <p:nvPr/>
        </p:nvSpPr>
        <p:spPr>
          <a:xfrm>
            <a:off x="905774" y="2976033"/>
            <a:ext cx="733245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b="1" dirty="0"/>
              <a:t>Ferramentas de informática para TCC</a:t>
            </a:r>
          </a:p>
          <a:p>
            <a:pPr algn="ctr"/>
            <a:endParaRPr lang="pt-BR" sz="700" dirty="0"/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Busca de artigos no PubMed, SciELO e BVS </a:t>
            </a:r>
          </a:p>
          <a:p>
            <a:pPr algn="ctr"/>
            <a:r>
              <a:rPr lang="pt-BR" sz="2400" b="0" i="0" dirty="0">
                <a:solidFill>
                  <a:srgbClr val="24292F"/>
                </a:solidFill>
                <a:effectLst/>
                <a:latin typeface="-apple-system"/>
              </a:rPr>
              <a:t>Utilitários do MS Word, MS Excel e Mendeley</a:t>
            </a:r>
            <a:endParaRPr lang="pt-BR" sz="24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CFCCAF-9ADB-E793-7F67-CCFBA8EAC569}"/>
              </a:ext>
            </a:extLst>
          </p:cNvPr>
          <p:cNvGrpSpPr/>
          <p:nvPr/>
        </p:nvGrpSpPr>
        <p:grpSpPr>
          <a:xfrm>
            <a:off x="671325" y="1722691"/>
            <a:ext cx="7801350" cy="786232"/>
            <a:chOff x="808818" y="2800274"/>
            <a:chExt cx="7144166" cy="720000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596AC44-8A5D-FE5F-9A00-FAEB6A5CC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8818" y="2800274"/>
              <a:ext cx="2025000" cy="720000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D24E7AF4-554A-2F46-B0B8-6C67926C1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997050" y="2800274"/>
              <a:ext cx="774194" cy="720000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402EC79F-7CC5-485F-ABC7-BE6471DE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34476" y="2800274"/>
              <a:ext cx="684000" cy="720000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56BB80A-84F7-A186-0F2D-F9436C808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656154" y="2800274"/>
              <a:ext cx="1296830" cy="720000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8F1D668-BE53-05B5-42EC-601BD46DC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719025" y="2800274"/>
              <a:ext cx="773897" cy="7200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0A797286-052F-8978-91D3-E8BE8154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81708" y="2800274"/>
              <a:ext cx="774085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0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2AAC570-7CA4-3727-9200-8902A8855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0" t="9311" r="48727" b="75257"/>
          <a:stretch/>
        </p:blipFill>
        <p:spPr>
          <a:xfrm>
            <a:off x="0" y="5127624"/>
            <a:ext cx="6012495" cy="142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1D8AAA-142C-A093-7725-BB85B2DE40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30" r="17830" b="77833"/>
          <a:stretch/>
        </p:blipFill>
        <p:spPr>
          <a:xfrm>
            <a:off x="0" y="1164127"/>
            <a:ext cx="6601431" cy="12793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98D622-957E-78C7-F430-8EC666E41F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724" t="9321" r="48724" b="75247"/>
          <a:stretch/>
        </p:blipFill>
        <p:spPr>
          <a:xfrm>
            <a:off x="0" y="3637259"/>
            <a:ext cx="6012495" cy="142779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A2B032-3527-0990-5C90-363E6965A1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26" r="32170" b="828"/>
          <a:stretch/>
        </p:blipFill>
        <p:spPr>
          <a:xfrm>
            <a:off x="5093479" y="1211263"/>
            <a:ext cx="3705195" cy="56467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04063C6-445D-92EE-7627-6CCBAFECCEA7}"/>
              </a:ext>
            </a:extLst>
          </p:cNvPr>
          <p:cNvSpPr/>
          <p:nvPr/>
        </p:nvSpPr>
        <p:spPr>
          <a:xfrm>
            <a:off x="773432" y="5374323"/>
            <a:ext cx="3250883" cy="472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Graphic 42">
            <a:hlinkClick r:id="rId6"/>
            <a:extLst>
              <a:ext uri="{FF2B5EF4-FFF2-40B4-BE49-F238E27FC236}">
                <a16:creationId xmlns:a16="http://schemas.microsoft.com/office/drawing/2014/main" id="{ECF0395B-02ED-EDB9-875F-5027B7312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4710" y="201051"/>
            <a:ext cx="815666" cy="758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34C996-465D-FC34-C2B8-49C519298905}"/>
              </a:ext>
            </a:extLst>
          </p:cNvPr>
          <p:cNvSpPr txBox="1"/>
          <p:nvPr/>
        </p:nvSpPr>
        <p:spPr>
          <a:xfrm>
            <a:off x="521479" y="4565509"/>
            <a:ext cx="4183871" cy="677108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1 </a:t>
            </a:r>
            <a:r>
              <a:rPr lang="pt-BR" sz="1600" dirty="0"/>
              <a:t>Diferente do PubMed, o SciELO não tem opção de limitador apenas de </a:t>
            </a:r>
            <a:r>
              <a:rPr lang="pt-BR" sz="1600" b="1" dirty="0"/>
              <a:t>Título + Resumo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8E6D2-69CB-291A-5971-6F245B176F80}"/>
              </a:ext>
            </a:extLst>
          </p:cNvPr>
          <p:cNvSpPr txBox="1"/>
          <p:nvPr/>
        </p:nvSpPr>
        <p:spPr>
          <a:xfrm>
            <a:off x="216568" y="3021201"/>
            <a:ext cx="2421857" cy="830997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Para olhar outras opções de limitadores é só clicar em </a:t>
            </a:r>
            <a:r>
              <a:rPr lang="pt-BR" sz="1600" b="1" dirty="0"/>
              <a:t>Precisa de Ajuda?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9ACD61BB-3285-D10F-8357-0A40063CB3E5}"/>
              </a:ext>
            </a:extLst>
          </p:cNvPr>
          <p:cNvSpPr/>
          <p:nvPr/>
        </p:nvSpPr>
        <p:spPr>
          <a:xfrm rot="10800000" flipH="1">
            <a:off x="359097" y="2312515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BC0D5-87FD-AC81-037F-18E6DF7B646A}"/>
              </a:ext>
            </a:extLst>
          </p:cNvPr>
          <p:cNvSpPr txBox="1"/>
          <p:nvPr/>
        </p:nvSpPr>
        <p:spPr>
          <a:xfrm>
            <a:off x="2997522" y="2427070"/>
            <a:ext cx="5693710" cy="677108"/>
          </a:xfrm>
          <a:prstGeom prst="rect">
            <a:avLst/>
          </a:prstGeom>
          <a:solidFill>
            <a:srgbClr val="FFE1E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2 </a:t>
            </a:r>
            <a:r>
              <a:rPr lang="pt-BR" sz="1600" b="1" dirty="0"/>
              <a:t>subject</a:t>
            </a:r>
            <a:r>
              <a:rPr lang="pt-BR" sz="1600" dirty="0"/>
              <a:t> é o limitador de </a:t>
            </a:r>
            <a:r>
              <a:rPr lang="pt-BR" sz="1600" b="1" dirty="0"/>
              <a:t>Título + Resumo + Palavras-chave</a:t>
            </a:r>
            <a:r>
              <a:rPr lang="pt-BR" sz="1600" dirty="0"/>
              <a:t>.</a:t>
            </a:r>
          </a:p>
          <a:p>
            <a:pPr algn="just"/>
            <a:r>
              <a:rPr lang="pt-BR" sz="1600" dirty="0"/>
              <a:t>Ele pode ser colocado manualmente após montagem da estratégia</a:t>
            </a:r>
            <a:endParaRPr lang="pt-BR" sz="1600" b="1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953B636-5F3B-F82B-2885-B935A5674097}"/>
              </a:ext>
            </a:extLst>
          </p:cNvPr>
          <p:cNvSpPr/>
          <p:nvPr/>
        </p:nvSpPr>
        <p:spPr>
          <a:xfrm flipH="1">
            <a:off x="6686763" y="316697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6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2A3-B6AA-DDD8-4E8B-4BDF0E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1255-2C24-FC3D-BBC0-06EAD7AC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41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hlinkClick r:id="rId2"/>
            <a:extLst>
              <a:ext uri="{FF2B5EF4-FFF2-40B4-BE49-F238E27FC236}">
                <a16:creationId xmlns:a16="http://schemas.microsoft.com/office/drawing/2014/main" id="{9E26F4BD-5488-F5CD-70D9-4144475B0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710" y="201051"/>
            <a:ext cx="817200" cy="860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59B6D7-980A-37E3-5CF3-D818598E1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D5F3A8-1ABD-32C9-56B3-48FA58B598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183" t="34969" r="20259" b="23088"/>
          <a:stretch/>
        </p:blipFill>
        <p:spPr>
          <a:xfrm>
            <a:off x="2675305" y="2594166"/>
            <a:ext cx="6001970" cy="2377693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7689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31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3D3A5C-358C-29A7-EA40-9FE2A3FDBCC1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 pensamento científico: </a:t>
            </a:r>
            <a:r>
              <a:rPr lang="pt-BR" sz="2400" i="1" dirty="0"/>
              <a:t>Qual a minha pergunta?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98290F-0484-2090-D775-81825B06D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2277" y="900147"/>
            <a:ext cx="6119446" cy="58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Estratégias de busca</a:t>
            </a:r>
            <a:endParaRPr lang="pt-BR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1764-17BF-100A-471B-94A06D0F1C9C}"/>
              </a:ext>
            </a:extLst>
          </p:cNvPr>
          <p:cNvSpPr txBox="1"/>
          <p:nvPr/>
        </p:nvSpPr>
        <p:spPr>
          <a:xfrm>
            <a:off x="782052" y="1391200"/>
            <a:ext cx="7579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Definição dos descritores apropriados	</a:t>
            </a:r>
            <a:r>
              <a:rPr lang="pt-BR" b="1" dirty="0"/>
              <a:t>MeSH </a:t>
            </a:r>
            <a:r>
              <a:rPr lang="pt-BR" dirty="0"/>
              <a:t>–</a:t>
            </a:r>
            <a:r>
              <a:rPr lang="pt-BR" b="1" dirty="0"/>
              <a:t> </a:t>
            </a:r>
            <a:r>
              <a:rPr lang="pt-BR" dirty="0">
                <a:hlinkClick r:id="rId2"/>
              </a:rPr>
              <a:t>https://meshb.nlm.nih.gov/</a:t>
            </a:r>
            <a:endParaRPr lang="pt-BR" dirty="0"/>
          </a:p>
          <a:p>
            <a:r>
              <a:rPr lang="pt-BR" dirty="0"/>
              <a:t>				</a:t>
            </a:r>
            <a:r>
              <a:rPr lang="pt-BR" b="1" dirty="0"/>
              <a:t>DeCS </a:t>
            </a:r>
            <a:r>
              <a:rPr lang="pt-BR" dirty="0"/>
              <a:t>– </a:t>
            </a:r>
            <a:r>
              <a:rPr lang="pt-BR" dirty="0">
                <a:hlinkClick r:id="rId3"/>
              </a:rPr>
              <a:t>http://decs.bvs.br/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Definição dos limitadores de busca (</a:t>
            </a:r>
            <a:r>
              <a:rPr lang="pt-BR" b="1" dirty="0"/>
              <a:t>título</a:t>
            </a:r>
            <a:r>
              <a:rPr lang="pt-BR" dirty="0"/>
              <a:t>, </a:t>
            </a:r>
            <a:r>
              <a:rPr lang="pt-BR" b="1" dirty="0"/>
              <a:t>autor</a:t>
            </a:r>
            <a:r>
              <a:rPr lang="pt-BR" dirty="0"/>
              <a:t>, </a:t>
            </a:r>
            <a:r>
              <a:rPr lang="pt-BR" b="1" dirty="0"/>
              <a:t>resumo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Uso adequado dos operadores lógicos booleanos (</a:t>
            </a:r>
            <a:r>
              <a:rPr lang="pt-BR" b="1" dirty="0"/>
              <a:t>AND</a:t>
            </a:r>
            <a:r>
              <a:rPr lang="pt-BR" dirty="0"/>
              <a:t>, </a:t>
            </a:r>
            <a:r>
              <a:rPr lang="pt-BR" b="1" dirty="0"/>
              <a:t>OR</a:t>
            </a:r>
            <a:r>
              <a:rPr lang="pt-BR" dirty="0"/>
              <a:t>, </a:t>
            </a:r>
            <a:r>
              <a:rPr lang="pt-BR" b="1" dirty="0"/>
              <a:t>NOT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i="1" dirty="0">
                <a:solidFill>
                  <a:srgbClr val="FF0000"/>
                </a:solidFill>
              </a:rPr>
              <a:t>Mesmo assim nem tudo pode ser encontrado facilmente...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8373B-8CB3-BAB1-C0AC-B85E118A0481}"/>
              </a:ext>
            </a:extLst>
          </p:cNvPr>
          <p:cNvSpPr/>
          <p:nvPr/>
        </p:nvSpPr>
        <p:spPr>
          <a:xfrm>
            <a:off x="216568" y="4678599"/>
            <a:ext cx="8710864" cy="19611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D512A5-B4C4-9213-B3D1-F365C68D185F}"/>
              </a:ext>
            </a:extLst>
          </p:cNvPr>
          <p:cNvSpPr/>
          <p:nvPr/>
        </p:nvSpPr>
        <p:spPr>
          <a:xfrm>
            <a:off x="1431758" y="5605027"/>
            <a:ext cx="950496" cy="9504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0C768-5180-59C3-0F7D-1566DD0A121B}"/>
              </a:ext>
            </a:extLst>
          </p:cNvPr>
          <p:cNvSpPr/>
          <p:nvPr/>
        </p:nvSpPr>
        <p:spPr>
          <a:xfrm>
            <a:off x="4927101" y="4802233"/>
            <a:ext cx="1536030" cy="1536030"/>
          </a:xfrm>
          <a:prstGeom prst="ellipse">
            <a:avLst/>
          </a:prstGeom>
          <a:solidFill>
            <a:srgbClr val="00B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B526081-6525-2D40-54B3-E1FEB2A34371}"/>
              </a:ext>
            </a:extLst>
          </p:cNvPr>
          <p:cNvSpPr/>
          <p:nvPr/>
        </p:nvSpPr>
        <p:spPr>
          <a:xfrm>
            <a:off x="6113381" y="4802233"/>
            <a:ext cx="1003468" cy="1003468"/>
          </a:xfrm>
          <a:prstGeom prst="ellipse">
            <a:avLst/>
          </a:prstGeom>
          <a:solidFill>
            <a:srgbClr val="FF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0C045-38E5-D0AD-72D6-24026E50B316}"/>
              </a:ext>
            </a:extLst>
          </p:cNvPr>
          <p:cNvSpPr/>
          <p:nvPr/>
        </p:nvSpPr>
        <p:spPr>
          <a:xfrm>
            <a:off x="6125412" y="5534891"/>
            <a:ext cx="737666" cy="737666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2FDCB-D195-791F-8140-A4328E884AA4}"/>
              </a:ext>
            </a:extLst>
          </p:cNvPr>
          <p:cNvSpPr txBox="1"/>
          <p:nvPr/>
        </p:nvSpPr>
        <p:spPr>
          <a:xfrm>
            <a:off x="345910" y="4788248"/>
            <a:ext cx="193624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literatura científica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5A732-3005-1847-C7DB-99AB14B50E7E}"/>
              </a:ext>
            </a:extLst>
          </p:cNvPr>
          <p:cNvSpPr txBox="1"/>
          <p:nvPr/>
        </p:nvSpPr>
        <p:spPr>
          <a:xfrm>
            <a:off x="3534781" y="5211725"/>
            <a:ext cx="19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internacional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BDD3B-61AF-63B5-C37C-29C96D350FF8}"/>
              </a:ext>
            </a:extLst>
          </p:cNvPr>
          <p:cNvSpPr txBox="1"/>
          <p:nvPr/>
        </p:nvSpPr>
        <p:spPr>
          <a:xfrm>
            <a:off x="6992692" y="4788248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base 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832462-DEB5-6181-1C56-FBCEEF73F088}"/>
              </a:ext>
            </a:extLst>
          </p:cNvPr>
          <p:cNvSpPr txBox="1"/>
          <p:nvPr/>
        </p:nvSpPr>
        <p:spPr>
          <a:xfrm>
            <a:off x="6494245" y="5903677"/>
            <a:ext cx="1567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indexados em universidades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CF952-356D-B717-EBD4-CEB6F029171A}"/>
              </a:ext>
            </a:extLst>
          </p:cNvPr>
          <p:cNvSpPr txBox="1"/>
          <p:nvPr/>
        </p:nvSpPr>
        <p:spPr>
          <a:xfrm>
            <a:off x="2003345" y="6226842"/>
            <a:ext cx="1910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não indexados</a:t>
            </a:r>
          </a:p>
        </p:txBody>
      </p:sp>
    </p:spTree>
    <p:extLst>
      <p:ext uri="{BB962C8B-B14F-4D97-AF65-F5344CB8AC3E}">
        <p14:creationId xmlns:p14="http://schemas.microsoft.com/office/powerpoint/2010/main" val="4175212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rgbClr val="00B0F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</a:t>
            </a:r>
            <a:r>
              <a:rPr lang="pt-BR" sz="2000" dirty="0"/>
              <a:t> 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e </a:t>
            </a:r>
            <a:r>
              <a:rPr lang="pt-BR" sz="2000" dirty="0"/>
              <a:t>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DCD7F9-61B3-FAC5-9803-07B11864B97B}"/>
              </a:ext>
            </a:extLst>
          </p:cNvPr>
          <p:cNvSpPr/>
          <p:nvPr/>
        </p:nvSpPr>
        <p:spPr>
          <a:xfrm>
            <a:off x="3817620" y="2590800"/>
            <a:ext cx="1508760" cy="33238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OR </a:t>
            </a:r>
            <a:r>
              <a:rPr lang="pt-BR" sz="2000" dirty="0"/>
              <a:t>seleciona artigos que contenham um assunto </a:t>
            </a:r>
            <a:r>
              <a:rPr lang="pt-BR" sz="2000" dirty="0">
                <a:solidFill>
                  <a:srgbClr val="FF0000"/>
                </a:solidFill>
              </a:rPr>
              <a:t>ou</a:t>
            </a:r>
            <a:r>
              <a:rPr lang="pt-BR" sz="2000" dirty="0"/>
              <a:t> outro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F471B5-ADEA-7347-B53A-BFF41276562B}"/>
              </a:ext>
            </a:extLst>
          </p:cNvPr>
          <p:cNvSpPr/>
          <p:nvPr/>
        </p:nvSpPr>
        <p:spPr>
          <a:xfrm>
            <a:off x="698500" y="2130671"/>
            <a:ext cx="77470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7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Operadores lógicos booleanos</a:t>
            </a:r>
            <a:endParaRPr lang="pt-BR" sz="2400" i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16B732-5942-25ED-9546-1E1414F9469D}"/>
              </a:ext>
            </a:extLst>
          </p:cNvPr>
          <p:cNvGrpSpPr/>
          <p:nvPr/>
        </p:nvGrpSpPr>
        <p:grpSpPr>
          <a:xfrm>
            <a:off x="1489300" y="2452733"/>
            <a:ext cx="6165400" cy="3600000"/>
            <a:chOff x="1536201" y="2300333"/>
            <a:chExt cx="6165400" cy="3600000"/>
          </a:xfrm>
          <a:solidFill>
            <a:srgbClr val="3FC3CB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98345D5-8E93-670F-6AA6-287EAFF3195D}"/>
                </a:ext>
              </a:extLst>
            </p:cNvPr>
            <p:cNvSpPr/>
            <p:nvPr/>
          </p:nvSpPr>
          <p:spPr>
            <a:xfrm>
              <a:off x="1536201" y="2300333"/>
              <a:ext cx="3600000" cy="3600000"/>
            </a:xfrm>
            <a:prstGeom prst="ellipse">
              <a:avLst/>
            </a:prstGeom>
            <a:grpFill/>
            <a:ln>
              <a:solidFill>
                <a:srgbClr val="3FC3C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DD10BFF-42A3-DADF-5B66-B6493F0C151A}"/>
                </a:ext>
              </a:extLst>
            </p:cNvPr>
            <p:cNvSpPr/>
            <p:nvPr/>
          </p:nvSpPr>
          <p:spPr>
            <a:xfrm>
              <a:off x="4101601" y="2300333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C413AF-A1D3-9508-5DAE-BD7C346BDAFF}"/>
              </a:ext>
            </a:extLst>
          </p:cNvPr>
          <p:cNvSpPr txBox="1"/>
          <p:nvPr/>
        </p:nvSpPr>
        <p:spPr>
          <a:xfrm>
            <a:off x="812800" y="1419138"/>
            <a:ext cx="7518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AND NOT </a:t>
            </a:r>
            <a:r>
              <a:rPr lang="pt-BR" sz="2000" dirty="0"/>
              <a:t>seleciona artigos que </a:t>
            </a:r>
            <a:r>
              <a:rPr lang="pt-BR" sz="2000" dirty="0">
                <a:solidFill>
                  <a:srgbClr val="FF0000"/>
                </a:solidFill>
              </a:rPr>
              <a:t>excluam </a:t>
            </a:r>
            <a:r>
              <a:rPr lang="pt-BR" sz="2000" dirty="0"/>
              <a:t>um dado assunto</a:t>
            </a: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15779D-E794-7005-4F01-0594BB2271E1}"/>
              </a:ext>
            </a:extLst>
          </p:cNvPr>
          <p:cNvSpPr/>
          <p:nvPr/>
        </p:nvSpPr>
        <p:spPr>
          <a:xfrm>
            <a:off x="698500" y="2130671"/>
            <a:ext cx="4140200" cy="4244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29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hlinkClick r:id="rId2"/>
            <a:extLst>
              <a:ext uri="{FF2B5EF4-FFF2-40B4-BE49-F238E27FC236}">
                <a16:creationId xmlns:a16="http://schemas.microsoft.com/office/drawing/2014/main" id="{99A2BF50-4D6B-6A99-8C6B-2B923ED1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3026" y="1063024"/>
            <a:ext cx="7297948" cy="2594826"/>
          </a:xfrm>
          <a:prstGeom prst="rect">
            <a:avLst/>
          </a:prstGeom>
        </p:spPr>
      </p:pic>
      <p:pic>
        <p:nvPicPr>
          <p:cNvPr id="7" name="Graphic 6">
            <a:hlinkClick r:id="rId5"/>
            <a:extLst>
              <a:ext uri="{FF2B5EF4-FFF2-40B4-BE49-F238E27FC236}">
                <a16:creationId xmlns:a16="http://schemas.microsoft.com/office/drawing/2014/main" id="{2432EA9D-71CB-9E3C-BFCE-B4681E73A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67372" y="3960698"/>
            <a:ext cx="2790137" cy="2594826"/>
          </a:xfrm>
          <a:prstGeom prst="rect">
            <a:avLst/>
          </a:prstGeom>
        </p:spPr>
      </p:pic>
      <p:pic>
        <p:nvPicPr>
          <p:cNvPr id="8" name="Graphic 7">
            <a:hlinkClick r:id="rId8"/>
            <a:extLst>
              <a:ext uri="{FF2B5EF4-FFF2-40B4-BE49-F238E27FC236}">
                <a16:creationId xmlns:a16="http://schemas.microsoft.com/office/drawing/2014/main" id="{0978DA36-492A-6B84-17FF-DA26A09896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11543" y="3960698"/>
            <a:ext cx="2465085" cy="2594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0C4DF0-1DC2-D4E5-04D0-8490A245B10E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Bases de dados para busca de artigos científicos</a:t>
            </a:r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55314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Localização da busca avançada</a:t>
            </a:r>
            <a:endParaRPr lang="pt-BR" sz="24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11417B-7CA5-3794-37A9-95865C565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8" t="13508" r="7105" b="10252"/>
          <a:stretch/>
        </p:blipFill>
        <p:spPr>
          <a:xfrm>
            <a:off x="431800" y="1022327"/>
            <a:ext cx="8396467" cy="1518250"/>
          </a:xfrm>
          <a:prstGeom prst="rect">
            <a:avLst/>
          </a:prstGeom>
          <a:ln w="12700">
            <a:solidFill>
              <a:srgbClr val="147662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5D9AA-36CA-24B9-EF83-2FD17BAD43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21" t="17757" r="3454" b="14421"/>
          <a:stretch/>
        </p:blipFill>
        <p:spPr>
          <a:xfrm>
            <a:off x="431801" y="2648310"/>
            <a:ext cx="8396466" cy="2191109"/>
          </a:xfrm>
          <a:prstGeom prst="rect">
            <a:avLst/>
          </a:prstGeom>
          <a:ln w="12700">
            <a:solidFill>
              <a:srgbClr val="DA1F2B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F51117-8CF4-99B9-9A69-DC5CA7FBDA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9" t="13420" r="4735" b="28772"/>
          <a:stretch/>
        </p:blipFill>
        <p:spPr>
          <a:xfrm>
            <a:off x="431799" y="4947152"/>
            <a:ext cx="8396467" cy="1720516"/>
          </a:xfrm>
          <a:prstGeom prst="rect">
            <a:avLst/>
          </a:prstGeom>
          <a:ln w="12700">
            <a:solidFill>
              <a:srgbClr val="0099CF"/>
            </a:solidFill>
          </a:ln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4E3985F6-A299-0FFD-85CA-3CB2FD3D5E5A}"/>
              </a:ext>
            </a:extLst>
          </p:cNvPr>
          <p:cNvSpPr/>
          <p:nvPr/>
        </p:nvSpPr>
        <p:spPr>
          <a:xfrm flipH="1">
            <a:off x="667881" y="168402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9FCE922-E971-3E07-9B39-D94BB092EF75}"/>
              </a:ext>
            </a:extLst>
          </p:cNvPr>
          <p:cNvSpPr/>
          <p:nvPr/>
        </p:nvSpPr>
        <p:spPr>
          <a:xfrm flipH="1">
            <a:off x="1490841" y="3944729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DF82B2F-19FA-79AD-E762-7160A4875EEF}"/>
              </a:ext>
            </a:extLst>
          </p:cNvPr>
          <p:cNvSpPr/>
          <p:nvPr/>
        </p:nvSpPr>
        <p:spPr>
          <a:xfrm flipH="1">
            <a:off x="2313801" y="5692140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2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E687A2-A2BF-C00F-C459-B509169FA77F}"/>
              </a:ext>
            </a:extLst>
          </p:cNvPr>
          <p:cNvSpPr txBox="1"/>
          <p:nvPr/>
        </p:nvSpPr>
        <p:spPr>
          <a:xfrm>
            <a:off x="216568" y="302476"/>
            <a:ext cx="8710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Como realizar a busca avançada</a:t>
            </a:r>
            <a:endParaRPr lang="pt-BR" sz="24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2B9B63-408F-0E07-C174-EDEAC3E6B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63"/>
            <a:ext cx="9144000" cy="5143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C78A2A-3C6B-A818-5324-EA542C197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083"/>
          <a:stretch/>
        </p:blipFill>
        <p:spPr>
          <a:xfrm>
            <a:off x="6957060" y="1211263"/>
            <a:ext cx="2186940" cy="51435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D87044-8A2E-9BD4-632D-98979CC8BF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5" t="32960" r="10908" b="31047"/>
          <a:stretch/>
        </p:blipFill>
        <p:spPr>
          <a:xfrm>
            <a:off x="2875604" y="4510340"/>
            <a:ext cx="6163621" cy="1577104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92EF5F-BE5F-2E3E-6710-D344C6C6F1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27" t="49165" r="50408" b="15932"/>
          <a:stretch/>
        </p:blipFill>
        <p:spPr>
          <a:xfrm>
            <a:off x="3112137" y="5179909"/>
            <a:ext cx="4938393" cy="1375615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Graphic 18">
            <a:hlinkClick r:id="rId6"/>
            <a:extLst>
              <a:ext uri="{FF2B5EF4-FFF2-40B4-BE49-F238E27FC236}">
                <a16:creationId xmlns:a16="http://schemas.microsoft.com/office/drawing/2014/main" id="{7FCF82C5-0442-0EC4-DC03-A4393A8F74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06482" y="200652"/>
            <a:ext cx="1440000" cy="512000"/>
          </a:xfrm>
          <a:prstGeom prst="rect">
            <a:avLst/>
          </a:prstGeom>
        </p:spPr>
      </p:pic>
      <p:sp>
        <p:nvSpPr>
          <p:cNvPr id="20" name="Arrow: Down 19">
            <a:extLst>
              <a:ext uri="{FF2B5EF4-FFF2-40B4-BE49-F238E27FC236}">
                <a16:creationId xmlns:a16="http://schemas.microsoft.com/office/drawing/2014/main" id="{D3EE0832-302B-081B-9DE1-791E606738BD}"/>
              </a:ext>
            </a:extLst>
          </p:cNvPr>
          <p:cNvSpPr/>
          <p:nvPr/>
        </p:nvSpPr>
        <p:spPr>
          <a:xfrm rot="16200000" flipH="1">
            <a:off x="428565" y="543357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853323B-EBE7-4400-0D43-C52E1182BE06}"/>
              </a:ext>
            </a:extLst>
          </p:cNvPr>
          <p:cNvSpPr/>
          <p:nvPr/>
        </p:nvSpPr>
        <p:spPr>
          <a:xfrm rot="5400000" flipH="1">
            <a:off x="8188325" y="3499113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021C9DE5-80A0-6AE0-2621-87A37193D103}"/>
              </a:ext>
            </a:extLst>
          </p:cNvPr>
          <p:cNvSpPr/>
          <p:nvPr/>
        </p:nvSpPr>
        <p:spPr>
          <a:xfrm rot="5400000" flipH="1">
            <a:off x="7714024" y="5448678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0B7A-07E8-BC88-F7CF-1B8C5F985FB4}"/>
              </a:ext>
            </a:extLst>
          </p:cNvPr>
          <p:cNvSpPr txBox="1"/>
          <p:nvPr/>
        </p:nvSpPr>
        <p:spPr>
          <a:xfrm>
            <a:off x="826137" y="2383075"/>
            <a:ext cx="4572000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1 </a:t>
            </a:r>
            <a:r>
              <a:rPr lang="pt-BR" sz="1600" dirty="0"/>
              <a:t>Para montar a busca, é só escolher o limitador adequado e escrever o termo. Depois clicar em </a:t>
            </a:r>
            <a:r>
              <a:rPr lang="pt-BR" sz="1600" b="1" dirty="0"/>
              <a:t>ADD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71691-611A-25B2-FFEE-0CD8FA233225}"/>
              </a:ext>
            </a:extLst>
          </p:cNvPr>
          <p:cNvSpPr txBox="1"/>
          <p:nvPr/>
        </p:nvSpPr>
        <p:spPr>
          <a:xfrm>
            <a:off x="6352674" y="1018211"/>
            <a:ext cx="2581487" cy="830997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Para mais informações sobre como realizar as buscas, clicar em </a:t>
            </a:r>
            <a:r>
              <a:rPr lang="pt-BR" sz="1600" b="1" dirty="0"/>
              <a:t>User Guide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442AE57-72B3-89F6-1E65-77C27500EF42}"/>
              </a:ext>
            </a:extLst>
          </p:cNvPr>
          <p:cNvSpPr/>
          <p:nvPr/>
        </p:nvSpPr>
        <p:spPr>
          <a:xfrm rot="5400000" flipH="1">
            <a:off x="7643600" y="2429154"/>
            <a:ext cx="471480" cy="632371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47FBBF-BB41-84A7-3B0A-9D117E5F2642}"/>
              </a:ext>
            </a:extLst>
          </p:cNvPr>
          <p:cNvSpPr txBox="1"/>
          <p:nvPr/>
        </p:nvSpPr>
        <p:spPr>
          <a:xfrm>
            <a:off x="2645905" y="3959997"/>
            <a:ext cx="4380175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2 </a:t>
            </a:r>
            <a:r>
              <a:rPr lang="pt-BR" sz="1600" dirty="0"/>
              <a:t>Os próximos termos seguem a mesma lógica. No final é só escolher entre </a:t>
            </a:r>
            <a:r>
              <a:rPr lang="pt-BR" sz="1600" b="1" dirty="0"/>
              <a:t>AND</a:t>
            </a:r>
            <a:r>
              <a:rPr lang="pt-BR" sz="1600" dirty="0"/>
              <a:t>, </a:t>
            </a:r>
            <a:r>
              <a:rPr lang="pt-BR" sz="1600" b="1" dirty="0"/>
              <a:t>OR </a:t>
            </a:r>
            <a:r>
              <a:rPr lang="pt-BR" sz="1600" dirty="0"/>
              <a:t>ou </a:t>
            </a:r>
            <a:r>
              <a:rPr lang="pt-BR" sz="1600" b="1" dirty="0"/>
              <a:t>NOT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FB850-E0A7-4749-ACDE-F2BB8A708ECD}"/>
              </a:ext>
            </a:extLst>
          </p:cNvPr>
          <p:cNvSpPr txBox="1"/>
          <p:nvPr/>
        </p:nvSpPr>
        <p:spPr>
          <a:xfrm>
            <a:off x="3658872" y="6070786"/>
            <a:ext cx="4938393" cy="677108"/>
          </a:xfrm>
          <a:prstGeom prst="rect">
            <a:avLst/>
          </a:prstGeom>
          <a:solidFill>
            <a:srgbClr val="D5EAF7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2200" b="1" dirty="0"/>
              <a:t>3 </a:t>
            </a:r>
            <a:r>
              <a:rPr lang="pt-BR" sz="1600" dirty="0"/>
              <a:t>No decorrer da montagem da estratégia, você pode visualizar a escrita da chave. No fim é só clicar em </a:t>
            </a:r>
            <a:r>
              <a:rPr lang="pt-BR" sz="1600" b="1" dirty="0"/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147952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A7C4456A97A45A5FB2F06EE0F3795" ma:contentTypeVersion="13" ma:contentTypeDescription="Create a new document." ma:contentTypeScope="" ma:versionID="4bd699d5528b09d9eaa63f72a227ae1d">
  <xsd:schema xmlns:xsd="http://www.w3.org/2001/XMLSchema" xmlns:xs="http://www.w3.org/2001/XMLSchema" xmlns:p="http://schemas.microsoft.com/office/2006/metadata/properties" xmlns:ns2="56bd86cd-aee7-4d84-9328-0256d48ce484" xmlns:ns3="d89b8d59-050a-4503-a522-eb5bc4a69315" targetNamespace="http://schemas.microsoft.com/office/2006/metadata/properties" ma:root="true" ma:fieldsID="0bcf4575f77de29bfac727cc24d340ba" ns2:_="" ns3:_="">
    <xsd:import namespace="56bd86cd-aee7-4d84-9328-0256d48ce484"/>
    <xsd:import namespace="d89b8d59-050a-4503-a522-eb5bc4a693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d86cd-aee7-4d84-9328-0256d48ce4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43de60c-575b-4c62-9f62-591ff79d3e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b8d59-050a-4503-a522-eb5bc4a6931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bd86cd-aee7-4d84-9328-0256d48ce48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D86FF9C-52AA-41BC-8DCE-1039AA20C173}"/>
</file>

<file path=customXml/itemProps2.xml><?xml version="1.0" encoding="utf-8"?>
<ds:datastoreItem xmlns:ds="http://schemas.openxmlformats.org/officeDocument/2006/customXml" ds:itemID="{653ED8F5-A7B7-4B49-B1E1-FED08CE02D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74C11-923F-4309-8E73-76DD21B098E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316</Words>
  <Application>Microsoft Office PowerPoint</Application>
  <PresentationFormat>On-screen Show (4:3)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7</cp:revision>
  <dcterms:created xsi:type="dcterms:W3CDTF">2022-10-14T16:52:01Z</dcterms:created>
  <dcterms:modified xsi:type="dcterms:W3CDTF">2022-10-15T07:07:17Z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0x010100221A7C4456A97A45A5FB2F06EE0F3795</vt:lpwstr>
  </property>
</Properties>
</file>