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47BC"/>
    <a:srgbClr val="F3D6B6"/>
    <a:srgbClr val="F3E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404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8E23-F6B7-602C-FD34-E8E7E9DE5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41F53-CCB4-33CD-BCD0-69E6B7FC4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2FDED-453C-4AFA-2A45-204DE207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5904-F94E-40A6-A7CA-073908D3A9C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BD3DC-BB39-5C1C-CE4E-F3FD7093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5593-9AF8-9991-056F-AE7F5297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867B-4F65-4303-92D5-1ADB14457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61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60EA-6E3B-170E-D3E5-CD59FECF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1EEE0-90ED-1B78-A71B-3A9075AB4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9ACA9-FF64-CD42-DD36-8AB33FFE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5904-F94E-40A6-A7CA-073908D3A9C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2A139-AAB6-0EE4-B6D4-9F6625B7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749BE-5137-4D5C-C57A-65F29E68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867B-4F65-4303-92D5-1ADB14457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42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407E2-CAF6-094D-DC3B-901CBBC96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65FFB-7DA1-450F-924F-9D05A0556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F41C-91EF-BFD7-ACC2-6727655F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5904-F94E-40A6-A7CA-073908D3A9C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B07DE-3320-F5E0-21D2-2F25AFFE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CF3E-A66E-C1C2-C32D-9EC3E189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867B-4F65-4303-92D5-1ADB14457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00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FDDF-0D97-60AA-3D88-F8BDF30A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929AB-A6D7-B0ED-435D-8E1D0821F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653D-4074-1FC6-D01D-A51D51F2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5904-F94E-40A6-A7CA-073908D3A9C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0AFA1-F21E-65B6-2E1B-5B4FC8FF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D9BBF-91B6-E8D7-B81F-510CF60C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867B-4F65-4303-92D5-1ADB14457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63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E519-7094-0495-E39F-6311D2BB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7D55F-2723-5AAB-ACBB-7D900074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64D87-80D5-A6AB-B714-A0F8AC0C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5904-F94E-40A6-A7CA-073908D3A9C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D3F9-3C24-95CE-4329-BBE4B303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5AA92-7614-0FD0-C3BD-7AD24F30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867B-4F65-4303-92D5-1ADB14457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90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77EF-E1C8-8D73-C6C0-DE3A5C74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9F3C-3FEF-42C0-5677-9A2A2980D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C2D8A-C45C-B3AB-07B8-34D0B093B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ADB1B-3559-682B-742C-54C4644F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5904-F94E-40A6-A7CA-073908D3A9C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11A92-3EC5-B2A8-1926-9B3CDAB4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5E92C-8880-4DC1-0C80-27735B24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867B-4F65-4303-92D5-1ADB14457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5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7898-642D-51E7-99E5-6A5FF004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6FEE3-85DD-84A0-CBD6-96048B72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0B48F-3ADD-D8E2-2B5E-FED0827E3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BA737-9E0D-F481-B7C9-4E4056053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C82F2-84FD-5EE1-6CA3-3E985537E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42855-5151-A503-73BD-9F901578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5904-F94E-40A6-A7CA-073908D3A9C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213251-A34D-6068-7BCC-50045745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66A46-D240-C37C-B719-6C6828B4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867B-4F65-4303-92D5-1ADB14457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6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7B4B-6A46-A358-6F9F-B291DFF6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58E50-5C04-4B36-C685-6EC4B260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5904-F94E-40A6-A7CA-073908D3A9C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E1116-3FC7-01EB-9842-5AFEE4DF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E852-7C13-337F-CB16-9A58BF54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867B-4F65-4303-92D5-1ADB14457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23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1211C9-9B91-CAFD-3399-F3BC1494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5904-F94E-40A6-A7CA-073908D3A9C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A77E1-BCDF-BA14-7A15-89B44B1A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4C31B-272C-88DA-D5E4-B5F54D95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867B-4F65-4303-92D5-1ADB14457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78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5946-D90A-2E5F-A4BA-2D322480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D9FE-473F-7F33-3FD5-A85A53C43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E562D-B96A-3FC0-62BA-ABF1F7DE8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5E074-B4B2-2BD4-45F1-8A7EE890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5904-F94E-40A6-A7CA-073908D3A9C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E56AA-6373-7EBC-FD8D-4CA89121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BE610-59FA-EAD4-C78D-DE70D429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867B-4F65-4303-92D5-1ADB14457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56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D83E-7F30-2FDB-A458-8586988E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E506E-B431-CE6C-5EF8-34EAF1012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1E8EF-4DD5-36F2-BD3D-DC1E55540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24630-4197-F9C7-9F49-CAD4B41F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5904-F94E-40A6-A7CA-073908D3A9C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24FB5-68E1-2569-3B50-BA21A36C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7596B-6722-CD86-1C09-715C9447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0867B-4F65-4303-92D5-1ADB14457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09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50A32-BDC5-12E8-9429-7A1498EA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66196-AF9F-124A-532A-B4CD8C566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048BC-3ED6-D388-19AB-3BA39D384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295904-F94E-40A6-A7CA-073908D3A9C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1495-CE36-FCF3-70C9-90A39BF4B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B473-70FD-4357-EC5F-061AADCCE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0867B-4F65-4303-92D5-1ADB14457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81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pmor22.github.io/which-ari/" TargetMode="External"/><Relationship Id="rId2" Type="http://schemas.openxmlformats.org/officeDocument/2006/relationships/hyperlink" Target="https://github.com/lpmor22/which-ari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3E4F2"/>
            </a:gs>
            <a:gs pos="100000">
              <a:srgbClr val="F3D6B6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8BB02E-95AF-AE08-16A1-F70387BBAB70}"/>
              </a:ext>
            </a:extLst>
          </p:cNvPr>
          <p:cNvSpPr txBox="1"/>
          <p:nvPr/>
        </p:nvSpPr>
        <p:spPr>
          <a:xfrm>
            <a:off x="412750" y="411032"/>
            <a:ext cx="11366500" cy="12003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pt-BR" sz="4000" b="1" noProof="0" dirty="0">
                <a:solidFill>
                  <a:srgbClr val="7030A0"/>
                </a:solidFill>
              </a:rPr>
              <a:t>Projeto</a:t>
            </a:r>
          </a:p>
          <a:p>
            <a:r>
              <a:rPr lang="pt-BR" sz="3200" b="1" noProof="0" dirty="0"/>
              <a:t>Quiz: Descubra qual álbum da Ariana Grande você 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B7E76-B1BD-AB35-43FF-34E2E97365A2}"/>
              </a:ext>
            </a:extLst>
          </p:cNvPr>
          <p:cNvSpPr txBox="1"/>
          <p:nvPr/>
        </p:nvSpPr>
        <p:spPr>
          <a:xfrm>
            <a:off x="641350" y="1973132"/>
            <a:ext cx="5257800" cy="34163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pt-BR" sz="2400" b="1" noProof="0" dirty="0">
                <a:solidFill>
                  <a:srgbClr val="7030A0"/>
                </a:solidFill>
              </a:rPr>
              <a:t>Integrantes da equipe</a:t>
            </a:r>
          </a:p>
          <a:p>
            <a:r>
              <a:rPr lang="pt-BR" sz="2400" noProof="0" dirty="0"/>
              <a:t>Henrique Costa</a:t>
            </a:r>
          </a:p>
          <a:p>
            <a:r>
              <a:rPr lang="pt-BR" sz="2400" noProof="0" dirty="0"/>
              <a:t>Laise de Moraes</a:t>
            </a:r>
          </a:p>
          <a:p>
            <a:endParaRPr lang="pt-BR" sz="2400" noProof="0" dirty="0"/>
          </a:p>
          <a:p>
            <a:r>
              <a:rPr lang="pt-BR" sz="2400" b="1" noProof="0" dirty="0">
                <a:solidFill>
                  <a:srgbClr val="7030A0"/>
                </a:solidFill>
              </a:rPr>
              <a:t>Objetivo</a:t>
            </a:r>
          </a:p>
          <a:p>
            <a:r>
              <a:rPr lang="pt-BR" sz="2400" dirty="0"/>
              <a:t>Montar um quiz</a:t>
            </a:r>
            <a:endParaRPr lang="pt-BR" sz="2400" noProof="0" dirty="0"/>
          </a:p>
          <a:p>
            <a:endParaRPr lang="pt-BR" sz="2400" noProof="0" dirty="0"/>
          </a:p>
          <a:p>
            <a:r>
              <a:rPr lang="pt-BR" sz="2400" b="1" noProof="0" dirty="0">
                <a:solidFill>
                  <a:srgbClr val="7030A0"/>
                </a:solidFill>
              </a:rPr>
              <a:t>Motivação</a:t>
            </a:r>
          </a:p>
          <a:p>
            <a:r>
              <a:rPr lang="pt-BR" sz="2400" dirty="0"/>
              <a:t>Somos fãns da Ariana Grande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FDD2F-FFA6-D047-2562-90F10CAE35AA}"/>
              </a:ext>
            </a:extLst>
          </p:cNvPr>
          <p:cNvSpPr txBox="1"/>
          <p:nvPr/>
        </p:nvSpPr>
        <p:spPr>
          <a:xfrm>
            <a:off x="6292850" y="1973131"/>
            <a:ext cx="5257800" cy="452431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pt-BR" sz="2400" b="1" noProof="0" dirty="0">
                <a:solidFill>
                  <a:srgbClr val="7030A0"/>
                </a:solidFill>
              </a:rPr>
              <a:t>Dificuldades e lições aprendidas</a:t>
            </a:r>
          </a:p>
          <a:p>
            <a:r>
              <a:rPr lang="pt-BR" sz="2400" dirty="0"/>
              <a:t>Aprender a escrever em JS, pensar em como funcionar a contagem do quis, </a:t>
            </a:r>
            <a:r>
              <a:rPr lang="en-GB" sz="2400" b="1" dirty="0"/>
              <a:t>Lorem ipsum dolor sit amet, consectetur adipiscing elit. Donec a tortor felis.</a:t>
            </a:r>
          </a:p>
          <a:p>
            <a:endParaRPr lang="pt-BR" sz="2400" noProof="0" dirty="0"/>
          </a:p>
          <a:p>
            <a:r>
              <a:rPr lang="pt-BR" sz="2400" b="1" noProof="0" dirty="0">
                <a:solidFill>
                  <a:srgbClr val="7030A0"/>
                </a:solidFill>
              </a:rPr>
              <a:t>Repositório</a:t>
            </a:r>
          </a:p>
          <a:p>
            <a:r>
              <a:rPr lang="pt-BR" sz="2400" noProof="0" dirty="0">
                <a:hlinkClick r:id="rId2"/>
              </a:rPr>
              <a:t>https://github.com/lpmor22/which-ari</a:t>
            </a:r>
            <a:endParaRPr lang="pt-BR" sz="2400" noProof="0" dirty="0"/>
          </a:p>
          <a:p>
            <a:endParaRPr lang="pt-BR" sz="2400" noProof="0" dirty="0"/>
          </a:p>
          <a:p>
            <a:r>
              <a:rPr lang="pt-BR" sz="2400" b="1" noProof="0" dirty="0">
                <a:solidFill>
                  <a:srgbClr val="7030A0"/>
                </a:solidFill>
              </a:rPr>
              <a:t>Execução</a:t>
            </a:r>
          </a:p>
          <a:p>
            <a:r>
              <a:rPr lang="pt-BR" sz="2400" noProof="0" dirty="0">
                <a:hlinkClick r:id="rId3"/>
              </a:rPr>
              <a:t>https://lpmor22.github.io/which-ari/</a:t>
            </a:r>
            <a:endParaRPr lang="pt-BR" sz="2400" noProof="0" dirty="0"/>
          </a:p>
        </p:txBody>
      </p:sp>
    </p:spTree>
    <p:extLst>
      <p:ext uri="{BB962C8B-B14F-4D97-AF65-F5344CB8AC3E}">
        <p14:creationId xmlns:p14="http://schemas.microsoft.com/office/powerpoint/2010/main" val="315809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1A7C4456A97A45A5FB2F06EE0F3795" ma:contentTypeVersion="14" ma:contentTypeDescription="Create a new document." ma:contentTypeScope="" ma:versionID="7878f84ae8d7f52ff7b68b1dbdce5698">
  <xsd:schema xmlns:xsd="http://www.w3.org/2001/XMLSchema" xmlns:xs="http://www.w3.org/2001/XMLSchema" xmlns:p="http://schemas.microsoft.com/office/2006/metadata/properties" xmlns:ns2="56bd86cd-aee7-4d84-9328-0256d48ce484" xmlns:ns3="d89b8d59-050a-4503-a522-eb5bc4a69315" targetNamespace="http://schemas.microsoft.com/office/2006/metadata/properties" ma:root="true" ma:fieldsID="7905552fcb5389619fe95caf99f79cce" ns2:_="" ns3:_="">
    <xsd:import namespace="56bd86cd-aee7-4d84-9328-0256d48ce484"/>
    <xsd:import namespace="d89b8d59-050a-4503-a522-eb5bc4a693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bd86cd-aee7-4d84-9328-0256d48ce4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143de60c-575b-4c62-9f62-591ff79d3e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b8d59-050a-4503-a522-eb5bc4a6931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89b8d59-050a-4503-a522-eb5bc4a69315">
      <UserInfo>
        <DisplayName/>
        <AccountId xsi:nil="true"/>
        <AccountType/>
      </UserInfo>
    </SharedWithUsers>
    <lcf76f155ced4ddcb4097134ff3c332f xmlns="56bd86cd-aee7-4d84-9328-0256d48ce48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2671B2E-BBB2-4ABA-B223-95BA4D7AE219}"/>
</file>

<file path=customXml/itemProps2.xml><?xml version="1.0" encoding="utf-8"?>
<ds:datastoreItem xmlns:ds="http://schemas.openxmlformats.org/officeDocument/2006/customXml" ds:itemID="{B5A1D88A-5A47-4AD7-B48D-0B9F98788245}"/>
</file>

<file path=customXml/itemProps3.xml><?xml version="1.0" encoding="utf-8"?>
<ds:datastoreItem xmlns:ds="http://schemas.openxmlformats.org/officeDocument/2006/customXml" ds:itemID="{990CFB4B-2337-421E-9E99-E70159F012F9}"/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Laise Eduarda Paixão de Moraes</dc:creator>
  <cp:lastModifiedBy>Laise Eduarda Paixão de Moraes</cp:lastModifiedBy>
  <cp:revision>1</cp:revision>
  <dcterms:created xsi:type="dcterms:W3CDTF">2025-05-05T22:28:57Z</dcterms:created>
  <dcterms:modified xsi:type="dcterms:W3CDTF">2025-05-05T23:49:03Z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50009800</vt:r8>
  </property>
  <property fmtid="{D5CDD505-2E9C-101B-9397-08002B2CF9AE}" pid="3" name="ContentTypeId">
    <vt:lpwstr>0x010100221A7C4456A97A45A5FB2F06EE0F3795</vt:lpwstr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