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/>
    <p:restoredTop sz="94648"/>
  </p:normalViewPr>
  <p:slideViewPr>
    <p:cSldViewPr snapToGrid="0" snapToObjects="1">
      <p:cViewPr>
        <p:scale>
          <a:sx n="109" d="100"/>
          <a:sy n="109" d="100"/>
        </p:scale>
        <p:origin x="3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14FD-6459-2CE2-A653-533C9AF57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1ECF-700B-8BA2-F6F1-05A3391A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FBA68-2FBE-5F14-08C8-5FC0E166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8E55-F0BA-CCB1-EA60-D84B7EE3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5F41-E6CE-92C4-40D9-033F213D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1B4F-723F-FB10-1AFA-3C00368F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2E01-17AB-5F47-16B9-7E05429FA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0775-DB11-35D4-B9BD-C69D46BA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FDD8-28DA-375D-E218-43884451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5F44-507B-0EB5-89A6-B51D202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33A75-FCA8-9B2F-2077-E3BA900F1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1B01D-3894-7B80-D37A-D7506609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7CC5-B276-1671-5466-81E85A8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8A00-ED99-28B1-1FA4-CF5D275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B45-F34B-DD17-BB8A-FD27FD26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483E-2965-7D6C-F030-2043CFEE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A3BB-7AF7-2466-5DF5-CB7E341C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9B49-B18C-4E15-A06F-6964163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1CD-1C33-0CA7-2233-AE0F67BB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E1B0-B20A-E917-0920-A3386A84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B54A-9080-7B26-8217-EB7FC05A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DC4A-6B14-3A09-C728-01B1998F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D386-7115-EAEC-5442-FE46D611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AA19-26DC-DC12-82C7-0995D18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7A03-1368-564C-7E1E-D015192F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5250-D1EE-1B56-FC90-E3A1130D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2A12-5837-AE8B-5351-B0CE65F33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0BE3-F4C3-D987-F60D-093FA6B83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4079-194C-BF8F-DD19-8520076E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F7B95-AF3F-430C-46CD-38D6DBA7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21D1-9BA6-50E2-BE01-5DB06F74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8718-2F43-3E40-5D7D-A7BBA130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360A-0458-2F79-8E2F-C472CA95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6B337-D7F3-6D3F-4A11-08D43E9B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C93C8-2B2E-3BDF-BB10-02E1C06F9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7BFB-F00C-940B-32ED-E1C07E05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4EE80-A63F-11C2-80DF-CB8FB352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254EB-82F3-F755-9D18-93445502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D0366-5164-CD0A-779D-79C6EC99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F457-1E9E-CD2B-9E69-112D72E1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FAEAE-0441-825B-199F-064B1D65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2B38-5526-DD36-D97C-D9DC829C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AC0B9-6089-E410-36D3-B1E1F113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6A99E-D16E-EDD4-E48F-718E614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AC651-97FD-39D7-BF50-3EFCA8DD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41C8-4EAD-42C7-9934-138221BA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DFAD-C4B1-51F0-A30A-467106C5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F5BF-8AFF-390B-594A-7E1292EB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BEAC9-4876-1EC6-E112-20040BC9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48AF-3156-757C-7A42-A06B4DBF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6FDF4-39C2-BE85-D5BE-1B59825B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3517-235A-58C0-54C7-77EB1DD5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BBED-2A40-C8E2-E364-2C60F078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C24B-C36C-223F-15F8-8B9622833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D7EA-B798-CE44-CD9E-EF24D0EC2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3257-7C3B-05D8-5BD1-ABF0C8B3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E09D-C5C3-36EF-4068-7868A29A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72A5-5FA4-3B08-0A50-7D23B8E5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99168-EF7C-12D4-4391-262708A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E9CB-BE1A-F7A3-256E-01172B37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F540-24BE-19F6-845C-FF8B73D9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580E-71A3-BB40-8FA8-C74042A87FC2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2B2A-1093-D13F-577D-C29345AB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C33E-7B45-832B-228E-4F1B710B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4972-2E98-8A44-950E-404D60D8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E7A4-D30B-C2FA-5F87-33BA38DF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PySINDy</a:t>
            </a:r>
            <a:r>
              <a:rPr lang="en-US" dirty="0"/>
              <a:t> Notes 0715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CAAFA-C6AD-EEE2-DA71-D7B8C19E0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A. Pocher</a:t>
            </a:r>
          </a:p>
        </p:txBody>
      </p:sp>
    </p:spTree>
    <p:extLst>
      <p:ext uri="{BB962C8B-B14F-4D97-AF65-F5344CB8AC3E}">
        <p14:creationId xmlns:p14="http://schemas.microsoft.com/office/powerpoint/2010/main" val="106405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EBDA-4162-B59C-2D6B-9B6801B1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Chose to look at moment equations from Heidi’s paper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5105B-E2E3-0EA2-FE5A-6E4D788DE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Looking at Heidi’s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” for x and 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5105B-E2E3-0EA2-FE5A-6E4D788DE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87A606-8D43-4FAD-F58C-45A3AE7F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6377"/>
            <a:ext cx="6128169" cy="128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CF5FF-94C0-D376-AAAC-3C5879CB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6746"/>
            <a:ext cx="7367915" cy="379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4F2FD-B526-6125-8B1B-8882CDF34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506" y="4117505"/>
            <a:ext cx="5002930" cy="1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B14-1CF3-30CB-4F3A-1747A8B5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Reproduced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EC38FF9-9857-E6BF-6344-4FDD944B2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854" y="501411"/>
            <a:ext cx="5623840" cy="352005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070870-9316-5505-F29B-C08942F1E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plots of data</a:t>
            </a:r>
          </a:p>
          <a:p>
            <a:r>
              <a:rPr lang="en-US" dirty="0"/>
              <a:t>One turn of UMER. </a:t>
            </a:r>
          </a:p>
          <a:p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090B2E1-649D-D162-C8ED-66F66FFF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94" y="4027969"/>
            <a:ext cx="3942920" cy="2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5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1672-F297-42F7-E3C1-754429E2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2BD3-71E4-132C-3AC2-6A60598A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Differentiation of raw data doesn’t lead to good looking results in either python or Mathematica. Could do it by hand, but will just use algorithms to do it.</a:t>
            </a:r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06B6FAF-8F17-672B-07F8-5F942F20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08" y="1269717"/>
            <a:ext cx="4363757" cy="54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4F9F-5622-36F0-E92B-C33E710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window average (Boxcar Averaging)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527C-5BD3-B315-D398-C43C93FD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Do variable boxcar average to get smoother derivative data to fit and try to get things done.</a:t>
            </a:r>
          </a:p>
          <a:p>
            <a:r>
              <a:rPr lang="en-US" dirty="0"/>
              <a:t>Smoother results for the x’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4BE3-02C9-0B52-3BB7-FDED2C62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1756" y="1300928"/>
            <a:ext cx="4222044" cy="294263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72D6153-66DB-8E8B-03CF-9512E568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17" y="3991513"/>
            <a:ext cx="3917227" cy="25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6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33BE-9685-F3DA-1753-0E98719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Polynomial Library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4D80-C2F1-17B5-2F42-57BE475B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fit more or less from sinusoidal behavior</a:t>
            </a:r>
          </a:p>
          <a:p>
            <a:endParaRPr lang="en-US" dirty="0"/>
          </a:p>
        </p:txBody>
      </p:sp>
      <p:pic>
        <p:nvPicPr>
          <p:cNvPr id="5" name="Picture 4" descr="Diagram, histogram&#10;&#10;Description automatically generated">
            <a:extLst>
              <a:ext uri="{FF2B5EF4-FFF2-40B4-BE49-F238E27FC236}">
                <a16:creationId xmlns:a16="http://schemas.microsoft.com/office/drawing/2014/main" id="{05E03809-9E97-8E46-8CFD-B7460FE2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16" y="1889076"/>
            <a:ext cx="3746947" cy="46672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689D99B-9207-E652-FEB2-0790A5CF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7" y="3141533"/>
            <a:ext cx="5216148" cy="3744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7DF25-0DA6-CDC8-8093-DBEE1EE5A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563" y="681037"/>
            <a:ext cx="3388367" cy="8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22DA-8B6F-E97F-1FB4-BF30208E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784C4-99EC-5D3A-B2EA-6172DEE15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8378" cy="4950313"/>
              </a:xfrm>
            </p:spPr>
            <p:txBody>
              <a:bodyPr/>
              <a:lstStyle/>
              <a:p>
                <a:r>
                  <a:rPr lang="en-US" dirty="0"/>
                  <a:t>Get more turns (just iterate the loop forward by copying/pasting or run the code longer?)</a:t>
                </a:r>
              </a:p>
              <a:p>
                <a:r>
                  <a:rPr lang="en-US" dirty="0"/>
                  <a:t>Add more variables via time delay coordinates into the polynomial fitting, trying to find if the function is </a:t>
                </a:r>
                <a:r>
                  <a:rPr lang="en-US" i="1" dirty="0"/>
                  <a:t>unique</a:t>
                </a:r>
                <a:r>
                  <a:rPr lang="en-US" dirty="0"/>
                  <a:t> and able to be fit to an autonomous ODE? (Autonomous vs. nonautonomous because of input of control parameters) Need to approximate a good embedding dimension of the data. Pg. 98/99 of Ott’s Book</a:t>
                </a:r>
              </a:p>
              <a:p>
                <a:r>
                  <a:rPr lang="en-US" dirty="0"/>
                  <a:t>Take FFT and look at components, </a:t>
                </a:r>
                <a:r>
                  <a:rPr lang="en-US" dirty="0" err="1"/>
                  <a:t>powerspectra</a:t>
                </a:r>
                <a:endParaRPr lang="en-US" dirty="0"/>
              </a:p>
              <a:p>
                <a:r>
                  <a:rPr lang="en-US" dirty="0"/>
                  <a:t>Look at autocorrelation and compare to sine vs </a:t>
                </a:r>
                <a:r>
                  <a:rPr lang="en-US" dirty="0" err="1"/>
                  <a:t>consine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T/4 difference</a:t>
                </a:r>
              </a:p>
              <a:p>
                <a:r>
                  <a:rPr lang="en-US" dirty="0"/>
                  <a:t>Fourier library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784C4-99EC-5D3A-B2EA-6172DEE15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8378" cy="4950313"/>
              </a:xfrm>
              <a:blipFill>
                <a:blip r:embed="rId2"/>
                <a:stretch>
                  <a:fillRect l="-1051" t="-2046" r="-117" b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81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3FE-1523-2FE6-A424-468B8FAC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7173-D7F5-03DD-A5A2-9BE005B03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Ott’s book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= embedding dimension needs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𝐾𝑌</m:t>
                        </m:r>
                      </m:sub>
                    </m:sSub>
                  </m:oMath>
                </a14:m>
                <a:r>
                  <a:rPr lang="en-US" dirty="0"/>
                  <a:t> is the Kaplan-Yorke dimension</a:t>
                </a:r>
              </a:p>
              <a:p>
                <a:r>
                  <a:rPr lang="en-US" dirty="0"/>
                  <a:t>Coordinates can be added in order to make sure the trajectory is the delay coordinate phase space is unique, and does not intersect with itself.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7173-D7F5-03DD-A5A2-9BE005B03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C0AABCE-C64C-64D5-C700-57985A84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08" y="3917642"/>
            <a:ext cx="4553969" cy="294035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D55C1B6-E0F3-FF9E-6B76-F7752F23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877" y="3751384"/>
            <a:ext cx="4654372" cy="29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FAD3-7875-EDAF-2172-11F2DCEC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Frequency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343-C9AC-A39A-1584-938AD33EF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548467"/>
                <a:ext cx="3387105" cy="36284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800" dirty="0"/>
                  <a:t>Took Fourier transform and used python build in scripts to get </a:t>
                </a:r>
                <a:r>
                  <a:rPr lang="en-US" sz="1800" dirty="0" err="1"/>
                  <a:t>psd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fourier</a:t>
                </a:r>
                <a:r>
                  <a:rPr lang="en-US" sz="1800" dirty="0"/>
                  <a:t> transform etc.</a:t>
                </a:r>
              </a:p>
              <a:p>
                <a:r>
                  <a:rPr lang="en-US" sz="1800" dirty="0"/>
                  <a:t>The tilde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sz="1800" dirty="0"/>
                  <a:t> represents the </a:t>
                </a:r>
                <a:r>
                  <a:rPr lang="en-US" sz="1800" dirty="0" err="1"/>
                  <a:t>fourier</a:t>
                </a:r>
                <a:r>
                  <a:rPr lang="en-US" sz="1800" dirty="0"/>
                  <a:t> transform to the wavenumber space.</a:t>
                </a:r>
              </a:p>
              <a:p>
                <a:r>
                  <a:rPr lang="en-US" sz="1800" dirty="0"/>
                  <a:t>Note the frequency components</a:t>
                </a:r>
              </a:p>
              <a:p>
                <a:r>
                  <a:rPr lang="en-US" sz="1800" dirty="0"/>
                  <a:t>Fourier library analysis yields still similar behavior to the linear analysis. </a:t>
                </a:r>
              </a:p>
              <a:p>
                <a:r>
                  <a:rPr lang="en-US" sz="1800" dirty="0"/>
                  <a:t>What functions could be used to compute the data?</a:t>
                </a:r>
              </a:p>
              <a:p>
                <a:r>
                  <a:rPr lang="en-US" sz="1800" dirty="0"/>
                  <a:t>2D </a:t>
                </a:r>
                <a:r>
                  <a:rPr lang="en-US" sz="1800" dirty="0" err="1"/>
                  <a:t>fourier</a:t>
                </a:r>
                <a:r>
                  <a:rPr lang="en-US" sz="1800" dirty="0"/>
                  <a:t> analysis to find </a:t>
                </a:r>
                <a:r>
                  <a:rPr lang="en-US" sz="1800" dirty="0" err="1"/>
                  <a:t>x,y</a:t>
                </a:r>
                <a:r>
                  <a:rPr lang="en-US" sz="1800" dirty="0"/>
                  <a:t> spectra instead of just x(z) and y(z)?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343-C9AC-A39A-1584-938AD33EF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548467"/>
                <a:ext cx="3387105" cy="3628495"/>
              </a:xfrm>
              <a:blipFill>
                <a:blip r:embed="rId2"/>
                <a:stretch>
                  <a:fillRect l="-1119" t="-2439" r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5DA72DA-A4A4-7417-7B0A-87AEC789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941917"/>
            <a:ext cx="3775899" cy="24260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73A8DDC-8984-1A68-AFB9-5D4C3A4A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39" y="939931"/>
            <a:ext cx="2438503" cy="178620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D8AFCB6-C0C9-E852-54A9-129B3BB15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699" y="4318312"/>
            <a:ext cx="3227427" cy="20655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8D9F900-C053-57C5-67EE-958250A7B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639" y="4185797"/>
            <a:ext cx="2438503" cy="16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355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PySINDy Notes 0715</vt:lpstr>
      <vt:lpstr>Chose to look at moment equations from Heidi’s paper</vt:lpstr>
      <vt:lpstr>Data Reproduced</vt:lpstr>
      <vt:lpstr>Playing around with differentiation</vt:lpstr>
      <vt:lpstr>Moving window average (Boxcar Averaging)</vt:lpstr>
      <vt:lpstr>Result of Polynomial Library Fit</vt:lpstr>
      <vt:lpstr>TODO</vt:lpstr>
      <vt:lpstr>Embedding dimension</vt:lpstr>
      <vt:lpstr>Frequency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NAPAC Notes 0715</dc:title>
  <dc:creator>Liam Alexander Pocher</dc:creator>
  <cp:lastModifiedBy>Liam Alexander Pocher</cp:lastModifiedBy>
  <cp:revision>32</cp:revision>
  <dcterms:created xsi:type="dcterms:W3CDTF">2022-07-15T16:50:52Z</dcterms:created>
  <dcterms:modified xsi:type="dcterms:W3CDTF">2022-07-17T21:16:21Z</dcterms:modified>
</cp:coreProperties>
</file>