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0"/>
    <p:restoredTop sz="96197"/>
  </p:normalViewPr>
  <p:slideViewPr>
    <p:cSldViewPr snapToGrid="0" snapToObjects="1">
      <p:cViewPr>
        <p:scale>
          <a:sx n="223" d="100"/>
          <a:sy n="223" d="100"/>
        </p:scale>
        <p:origin x="-7912" y="-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B3DC-550D-1CD1-D9AD-8DA5540EA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C677D-7E46-DC00-E5FC-B2D03C488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A2933-E3E2-CDC1-D5B8-67260ECA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2A89F-CB3B-A943-B063-8ECB4D67B80D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F9F72-B554-D787-73E2-F8510871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FCDC8-E046-1DC9-9969-9B514FB9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1AC6-C2FF-DA48-9DC6-D2A943AB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2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4DC49-D273-2246-DAB5-4AD7D78B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C77C2-23E0-C3A9-B81F-80FC0FCE2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2BB17-5CC6-73B8-553D-6F101FE0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2A89F-CB3B-A943-B063-8ECB4D67B80D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2805C-C362-8207-639A-1B3E25FD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E28DA-A4F3-A309-3C56-B4FF2B8C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1AC6-C2FF-DA48-9DC6-D2A943AB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3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9ED80A-2B52-1D3D-50AF-95FABFD1F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DB23B-D697-8EB3-53E4-7CCE1AFF0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84244-5FAE-2CC9-5DD2-EE40D1F06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2A89F-CB3B-A943-B063-8ECB4D67B80D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E67B2-6D55-4F5A-F574-9EA01F22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7093A-E495-DFD1-FD61-402DDA87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1AC6-C2FF-DA48-9DC6-D2A943AB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2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5B16-464E-4F7C-3BE3-20BE1CEB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46703-36C7-2FBB-90F7-49B3A08D1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5BC13-C0B3-5919-FE20-8705DF6C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2A89F-CB3B-A943-B063-8ECB4D67B80D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DD1F3-349D-D35D-AB89-75C93CCC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9BDB0-A836-E67C-757A-7730F637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1AC6-C2FF-DA48-9DC6-D2A943AB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7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4C7F6-0D9F-816D-313E-707BA886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030B5-82AE-3102-B11F-94F4800BB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083A7-746B-FFB5-2004-33442BF7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2A89F-CB3B-A943-B063-8ECB4D67B80D}" type="datetimeFigureOut">
              <a:rPr lang="en-US" smtClean="0"/>
              <a:t>7/12/22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4995D-3F6A-78CE-10D6-8935A5DA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55740-6967-C94B-EE1D-C7598F14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1AC6-C2FF-DA48-9DC6-D2A943AB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7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55E5-D88B-A32F-ADF4-3CACC5FC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27E4-6ABA-1D91-1B78-8749B189B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1E7D6-E4FD-579F-823D-90F8D2E28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9B6F8-D1F5-C194-109C-D1F5D388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2A89F-CB3B-A943-B063-8ECB4D67B80D}" type="datetimeFigureOut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BB717-C312-1F35-76F3-2397D692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EA76F-1008-33A3-A33C-2BFB79BD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1AC6-C2FF-DA48-9DC6-D2A943AB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1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2B0F-F9D5-02C6-ABBF-D99885243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1AFE9-9F3C-E6DC-D089-AA15C15AD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5F3F8-470C-BF18-C0FD-5525B6E6B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97BBEF-1566-8D24-C7FA-BF097EDDC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C3E43-9B32-0F66-9303-4BA4467F4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CBA5E6-D13A-68B2-2E55-311489C3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2A89F-CB3B-A943-B063-8ECB4D67B80D}" type="datetimeFigureOut">
              <a:rPr lang="en-US" smtClean="0"/>
              <a:t>7/12/22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55B6B9-334E-776D-436F-959DCB99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16BE8-CE98-511A-11C0-DCF7C521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1AC6-C2FF-DA48-9DC6-D2A943AB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0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238F-613D-8285-546D-BC82C9FB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BFEF6-407A-1A5B-3173-BF273853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2A89F-CB3B-A943-B063-8ECB4D67B80D}" type="datetimeFigureOut">
              <a:rPr lang="en-US" smtClean="0"/>
              <a:t>7/12/22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E63EA-A7CF-1101-F166-3007944F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85386-D6C5-8071-5B33-A3E93640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1AC6-C2FF-DA48-9DC6-D2A943AB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8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A3B02-67C2-756E-A7FA-887A40A5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2A89F-CB3B-A943-B063-8ECB4D67B80D}" type="datetimeFigureOut">
              <a:rPr lang="en-US" smtClean="0"/>
              <a:t>7/12/22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323EE-0C82-01B4-4736-52BD5ACA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7A1F3-BBBC-C9F8-EA1B-1F35407D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1AC6-C2FF-DA48-9DC6-D2A943AB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6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A944-8629-CDE1-12D1-00B70C76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6730D-8A67-A926-92CC-E6012F7B0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2814D-0F59-CADF-6AAC-D39632456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7CA65-FA25-2A44-D359-DF9942C9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2A89F-CB3B-A943-B063-8ECB4D67B80D}" type="datetimeFigureOut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37D0F-EF90-8B94-ABE2-0EAE3841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97D50-7D6E-176A-363E-D4A55B76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1AC6-C2FF-DA48-9DC6-D2A943AB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1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DD91-07D0-0B8D-7E7B-6300D3A9E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687736-0487-E328-62F0-0A665DB46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C37E7-68B5-AAA6-8BC9-7B30A6608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A4327-D29D-2FE7-AD69-E14B99ED2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2A89F-CB3B-A943-B063-8ECB4D67B80D}" type="datetimeFigureOut">
              <a:rPr lang="en-US" smtClean="0"/>
              <a:t>7/12/22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FDF0E-A1EF-F3E1-114E-C6935F39D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71D33-6EFA-A8E1-1C04-608E21074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1AC6-C2FF-DA48-9DC6-D2A943AB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9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FA52F-EB63-0C9C-6F15-64DEB924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A7BA8-971C-EA1E-70A0-1868EC12C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DF53-3EF7-5E17-97A2-906BC138C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082A89F-CB3B-A943-B063-8ECB4D67B80D}" type="datetimeFigureOut">
              <a:rPr lang="en-US" smtClean="0"/>
              <a:pPr/>
              <a:t>7/12/22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DD781-63BB-AA2A-15DB-5234859F1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81DBE-2C39-2987-389E-5E6FBEBCC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78A1AC6-C2FF-DA48-9DC6-D2A943ABC0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9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BC17-C5CA-09D0-2F6B-F12DC526D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Optimizing the Discovery of Underlying Nonlinear Beam Dynamics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284C3-1933-D5AF-83FF-7ABB138B2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Liam A. Pocher, </a:t>
            </a:r>
            <a:r>
              <a:rPr lang="en-US" dirty="0" err="1"/>
              <a:t>Levon</a:t>
            </a:r>
            <a:r>
              <a:rPr lang="en-US" dirty="0"/>
              <a:t> </a:t>
            </a:r>
            <a:r>
              <a:rPr lang="en-US" dirty="0" err="1"/>
              <a:t>Dovlatyan</a:t>
            </a:r>
            <a:r>
              <a:rPr lang="en-US" dirty="0"/>
              <a:t>, Irving Haber, Thomas M. </a:t>
            </a:r>
            <a:r>
              <a:rPr lang="en-US" dirty="0" err="1"/>
              <a:t>Antonsen</a:t>
            </a:r>
            <a:r>
              <a:rPr lang="en-US" dirty="0"/>
              <a:t> Jr., Patrick G. O’Shea</a:t>
            </a:r>
          </a:p>
        </p:txBody>
      </p:sp>
    </p:spTree>
    <p:extLst>
      <p:ext uri="{BB962C8B-B14F-4D97-AF65-F5344CB8AC3E}">
        <p14:creationId xmlns:p14="http://schemas.microsoft.com/office/powerpoint/2010/main" val="80876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49FA-D7DB-9997-14E5-FEE7F88D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SINDy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E3CAB-00C6-AF7D-5DB8-EAA0172C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0784" cy="4351338"/>
          </a:xfrm>
        </p:spPr>
        <p:txBody>
          <a:bodyPr/>
          <a:lstStyle/>
          <a:p>
            <a:r>
              <a:rPr lang="en-US" dirty="0"/>
              <a:t>New, slick thing</a:t>
            </a:r>
          </a:p>
          <a:p>
            <a:r>
              <a:rPr lang="en-US" dirty="0"/>
              <a:t>Declarative statement per slide.</a:t>
            </a:r>
          </a:p>
          <a:p>
            <a:r>
              <a:rPr lang="en-US" dirty="0"/>
              <a:t>3 main takeaways from talk: Liam’s smart/hardworking, Liam had cool idea, talk to Liam after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1124AE6-A874-F144-CCF4-D48793AB6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520" y="1749523"/>
            <a:ext cx="3880760" cy="2281783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30CE92B-8A02-1BE7-47E8-D6D752F207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74"/>
          <a:stretch/>
        </p:blipFill>
        <p:spPr>
          <a:xfrm>
            <a:off x="6452108" y="4236286"/>
            <a:ext cx="5510784" cy="10541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0341DB-0929-39AD-6EBE-2B464EB94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456" y="5495451"/>
            <a:ext cx="1790700" cy="279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F02DC6-D665-2C3D-6EA5-226BC3B7A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149" y="861117"/>
            <a:ext cx="1223513" cy="328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2D222A-E125-2A68-B061-F02F854BE3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7500" y="670681"/>
            <a:ext cx="1457780" cy="646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AFB82E-9C2F-BD56-3F7B-7D97BAC6D4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1480" y="5867680"/>
            <a:ext cx="2387600" cy="546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512154-A1BE-288F-481D-C27741A44C2A}"/>
                  </a:ext>
                </a:extLst>
              </p:cNvPr>
              <p:cNvSpPr txBox="1"/>
              <p:nvPr/>
            </p:nvSpPr>
            <p:spPr>
              <a:xfrm>
                <a:off x="6241456" y="5791241"/>
                <a:ext cx="2913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Sparse </a:t>
                </a:r>
                <a:r>
                  <a:rPr lang="en-US" dirty="0" err="1"/>
                  <a:t>coeff</a:t>
                </a:r>
                <a:r>
                  <a:rPr lang="en-US" dirty="0"/>
                  <a:t>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512154-A1BE-288F-481D-C27741A44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456" y="5791241"/>
                <a:ext cx="2913101" cy="369332"/>
              </a:xfrm>
              <a:prstGeom prst="rect">
                <a:avLst/>
              </a:prstGeom>
              <a:blipFill>
                <a:blip r:embed="rId8"/>
                <a:stretch>
                  <a:fillRect l="-1739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90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DFEE-AB2C-6ECA-CE56-9837681F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it be applied to Beam 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A9B6F-0EE6-1B1D-C54C-05E0D5333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5949" cy="4351338"/>
          </a:xfrm>
        </p:spPr>
        <p:txBody>
          <a:bodyPr/>
          <a:lstStyle/>
          <a:p>
            <a:r>
              <a:rPr lang="en-US" dirty="0"/>
              <a:t>Undercover physics in problems that can’t be solved </a:t>
            </a:r>
            <a:r>
              <a:rPr lang="en-US" dirty="0" err="1"/>
              <a:t>analytiacly</a:t>
            </a:r>
            <a:endParaRPr lang="en-US" dirty="0"/>
          </a:p>
          <a:p>
            <a:r>
              <a:rPr lang="en-US" dirty="0"/>
              <a:t>Speed up commissioning and design studies</a:t>
            </a:r>
          </a:p>
          <a:p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1ED66FE-DC53-CEDA-8FD5-C09C0EBFB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149" y="1299990"/>
            <a:ext cx="6555433" cy="373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4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33122-43D8-1E3C-3EEC-7D22775F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594A-B48C-BBF6-7918-07C1CA87C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Moment equations things from Irv and </a:t>
            </a:r>
            <a:r>
              <a:rPr lang="en-US" dirty="0" err="1"/>
              <a:t>Levon</a:t>
            </a:r>
            <a:r>
              <a:rPr lang="en-US" dirty="0"/>
              <a:t> and Heidi example</a:t>
            </a:r>
          </a:p>
        </p:txBody>
      </p:sp>
    </p:spTree>
    <p:extLst>
      <p:ext uri="{BB962C8B-B14F-4D97-AF65-F5344CB8AC3E}">
        <p14:creationId xmlns:p14="http://schemas.microsoft.com/office/powerpoint/2010/main" val="337964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039F-0222-DDEA-7446-B13BDA6CA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Theory, ML, and ”true”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1ADA8-2941-1817-5BEB-90C289E2D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7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1CB7-08E2-B6FF-C816-E189FFC4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Extension with </a:t>
            </a:r>
            <a:r>
              <a:rPr lang="en-US" dirty="0" err="1"/>
              <a:t>PySINDyVA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534F0-7B49-4F22-1144-C442330F3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0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622C-1062-8D9C-DD22-06FE98F8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D813A-4883-DDC1-3125-0C02D0E5C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0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2827</TotalTime>
  <Words>117</Words>
  <Application>Microsoft Macintosh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Times New Roman</vt:lpstr>
      <vt:lpstr>Office Theme</vt:lpstr>
      <vt:lpstr>Optimizing the Discovery of Underlying Nonlinear Beam Dynamics </vt:lpstr>
      <vt:lpstr>What is SINDy?</vt:lpstr>
      <vt:lpstr>How can it be applied to Beam Physics</vt:lpstr>
      <vt:lpstr>Example Problem</vt:lpstr>
      <vt:lpstr>Comparison to Theory, ML, and ”true” model</vt:lpstr>
      <vt:lpstr>Future Extension with PySINDyVA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Alexander Pocher</dc:creator>
  <cp:lastModifiedBy>Liam Alexander Pocher</cp:lastModifiedBy>
  <cp:revision>22</cp:revision>
  <dcterms:created xsi:type="dcterms:W3CDTF">2022-07-06T17:51:20Z</dcterms:created>
  <dcterms:modified xsi:type="dcterms:W3CDTF">2022-07-13T13:16:19Z</dcterms:modified>
</cp:coreProperties>
</file>