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63" r:id="rId4"/>
    <p:sldId id="264" r:id="rId5"/>
    <p:sldId id="289" r:id="rId6"/>
    <p:sldId id="274" r:id="rId7"/>
    <p:sldId id="265" r:id="rId8"/>
    <p:sldId id="284" r:id="rId9"/>
    <p:sldId id="275" r:id="rId10"/>
    <p:sldId id="262" r:id="rId11"/>
    <p:sldId id="278" r:id="rId12"/>
    <p:sldId id="290" r:id="rId13"/>
    <p:sldId id="295" r:id="rId14"/>
    <p:sldId id="279" r:id="rId15"/>
    <p:sldId id="280" r:id="rId16"/>
    <p:sldId id="282" r:id="rId17"/>
    <p:sldId id="291" r:id="rId18"/>
    <p:sldId id="292" r:id="rId19"/>
    <p:sldId id="293" r:id="rId20"/>
    <p:sldId id="288" r:id="rId21"/>
    <p:sldId id="270" r:id="rId22"/>
    <p:sldId id="296" r:id="rId23"/>
    <p:sldId id="259" r:id="rId24"/>
    <p:sldId id="276" r:id="rId25"/>
    <p:sldId id="283" r:id="rId26"/>
    <p:sldId id="285" r:id="rId27"/>
    <p:sldId id="297" r:id="rId28"/>
    <p:sldId id="261" r:id="rId29"/>
    <p:sldId id="268" r:id="rId30"/>
    <p:sldId id="286" r:id="rId31"/>
    <p:sldId id="298" r:id="rId32"/>
    <p:sldId id="294" r:id="rId33"/>
    <p:sldId id="260" r:id="rId34"/>
    <p:sldId id="267" r:id="rId35"/>
    <p:sldId id="277" r:id="rId36"/>
    <p:sldId id="266" r:id="rId37"/>
    <p:sldId id="273" r:id="rId38"/>
    <p:sldId id="281" r:id="rId39"/>
    <p:sldId id="272" r:id="rId40"/>
    <p:sldId id="287" r:id="rId41"/>
    <p:sldId id="269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89" autoAdjust="0"/>
    <p:restoredTop sz="94630" autoAdjust="0"/>
  </p:normalViewPr>
  <p:slideViewPr>
    <p:cSldViewPr snapToGrid="0" snapToObjects="1">
      <p:cViewPr varScale="1">
        <p:scale>
          <a:sx n="110" d="100"/>
          <a:sy n="110" d="100"/>
        </p:scale>
        <p:origin x="-96" y="-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3A60-0736-F840-BA1C-31D216FF9C54}" type="datetimeFigureOut">
              <a:rPr lang="en-US" smtClean="0"/>
              <a:t>18-10-31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C03-744F-F64F-9A3E-342725361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7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3A60-0736-F840-BA1C-31D216FF9C54}" type="datetimeFigureOut">
              <a:rPr lang="en-US" smtClean="0"/>
              <a:t>18-10-31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C03-744F-F64F-9A3E-342725361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63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3A60-0736-F840-BA1C-31D216FF9C54}" type="datetimeFigureOut">
              <a:rPr lang="en-US" smtClean="0"/>
              <a:t>18-10-31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C03-744F-F64F-9A3E-342725361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3A60-0736-F840-BA1C-31D216FF9C54}" type="datetimeFigureOut">
              <a:rPr lang="en-US" smtClean="0"/>
              <a:t>18-10-31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C03-744F-F64F-9A3E-342725361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3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3A60-0736-F840-BA1C-31D216FF9C54}" type="datetimeFigureOut">
              <a:rPr lang="en-US" smtClean="0"/>
              <a:t>18-10-31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C03-744F-F64F-9A3E-342725361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9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3A60-0736-F840-BA1C-31D216FF9C54}" type="datetimeFigureOut">
              <a:rPr lang="en-US" smtClean="0"/>
              <a:t>18-10-31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C03-744F-F64F-9A3E-342725361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4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3A60-0736-F840-BA1C-31D216FF9C54}" type="datetimeFigureOut">
              <a:rPr lang="en-US" smtClean="0"/>
              <a:t>18-10-31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C03-744F-F64F-9A3E-342725361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8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3A60-0736-F840-BA1C-31D216FF9C54}" type="datetimeFigureOut">
              <a:rPr lang="en-US" smtClean="0"/>
              <a:t>18-10-31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C03-744F-F64F-9A3E-342725361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7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3A60-0736-F840-BA1C-31D216FF9C54}" type="datetimeFigureOut">
              <a:rPr lang="en-US" smtClean="0"/>
              <a:t>18-10-31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C03-744F-F64F-9A3E-342725361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3A60-0736-F840-BA1C-31D216FF9C54}" type="datetimeFigureOut">
              <a:rPr lang="en-US" smtClean="0"/>
              <a:t>18-10-31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C03-744F-F64F-9A3E-342725361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8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3A60-0736-F840-BA1C-31D216FF9C54}" type="datetimeFigureOut">
              <a:rPr lang="en-US" smtClean="0"/>
              <a:t>18-10-31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C03-744F-F64F-9A3E-342725361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3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D3A60-0736-F840-BA1C-31D216FF9C54}" type="datetimeFigureOut">
              <a:rPr lang="en-US" smtClean="0"/>
              <a:t>18-10-31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69C03-744F-F64F-9A3E-342725361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0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9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0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1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2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3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4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5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6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7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9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0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1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2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3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4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5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6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7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9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data Classification Scores with Visual grouped by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1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Balenciaga 12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balenciaga</a:t>
            </a:r>
            <a:r>
              <a:rPr lang="en-US" dirty="0" smtClean="0"/>
              <a:t> (score=0.95879)</a:t>
            </a:r>
          </a:p>
          <a:p>
            <a:r>
              <a:rPr lang="en-US" dirty="0" err="1" smtClean="0"/>
              <a:t>gucci</a:t>
            </a:r>
            <a:r>
              <a:rPr lang="en-US" dirty="0" smtClean="0"/>
              <a:t> (score=0.04121)</a:t>
            </a:r>
            <a:endParaRPr lang="en-US" dirty="0"/>
          </a:p>
        </p:txBody>
      </p:sp>
      <p:pic>
        <p:nvPicPr>
          <p:cNvPr id="8" name="Content Placeholder 7" descr="test_balenciaga_1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" r="63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4779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Balenciaga 9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balenciaga</a:t>
            </a:r>
            <a:r>
              <a:rPr lang="en-US" dirty="0" smtClean="0"/>
              <a:t> (score=0.94519)</a:t>
            </a:r>
          </a:p>
          <a:p>
            <a:r>
              <a:rPr lang="en-US" dirty="0" err="1" smtClean="0"/>
              <a:t>gucci</a:t>
            </a:r>
            <a:r>
              <a:rPr lang="en-US" dirty="0" smtClean="0"/>
              <a:t> (score=0.05481)</a:t>
            </a:r>
            <a:endParaRPr lang="en-US" dirty="0"/>
          </a:p>
        </p:txBody>
      </p:sp>
      <p:pic>
        <p:nvPicPr>
          <p:cNvPr id="6" name="Content Placeholder 5" descr="test_balenciaga_9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" r="63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09741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Gucci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balenciaga</a:t>
            </a:r>
            <a:r>
              <a:rPr lang="en-US" dirty="0" smtClean="0"/>
              <a:t> (score=0.90103)</a:t>
            </a:r>
          </a:p>
          <a:p>
            <a:r>
              <a:rPr lang="en-US" dirty="0" err="1" smtClean="0"/>
              <a:t>gucci</a:t>
            </a:r>
            <a:r>
              <a:rPr lang="en-US" dirty="0" smtClean="0"/>
              <a:t> (score=0.09897)</a:t>
            </a:r>
            <a:endParaRPr lang="en-US" dirty="0"/>
          </a:p>
        </p:txBody>
      </p:sp>
      <p:pic>
        <p:nvPicPr>
          <p:cNvPr id="6" name="Content Placeholder 5" descr="test_gucci_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" r="63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14409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Gucci 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balenciaga</a:t>
            </a:r>
            <a:r>
              <a:rPr lang="en-US" dirty="0" smtClean="0"/>
              <a:t> (score=0.67499)</a:t>
            </a:r>
          </a:p>
          <a:p>
            <a:r>
              <a:rPr lang="en-US" dirty="0" err="1" smtClean="0"/>
              <a:t>gucci</a:t>
            </a:r>
            <a:r>
              <a:rPr lang="en-US" dirty="0" smtClean="0"/>
              <a:t> (score=0.32501)</a:t>
            </a:r>
            <a:endParaRPr lang="en-US" dirty="0"/>
          </a:p>
        </p:txBody>
      </p:sp>
      <p:pic>
        <p:nvPicPr>
          <p:cNvPr id="5" name="Content Placeholder 4" descr="test_gucci_6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" r="63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10998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Gucci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gucci</a:t>
            </a:r>
            <a:r>
              <a:rPr lang="en-US" dirty="0" smtClean="0"/>
              <a:t> (score=1.00000)</a:t>
            </a:r>
          </a:p>
          <a:p>
            <a:r>
              <a:rPr lang="en-US" dirty="0" err="1" smtClean="0"/>
              <a:t>balenciaga</a:t>
            </a:r>
            <a:r>
              <a:rPr lang="en-US" dirty="0" smtClean="0"/>
              <a:t> (score=0.00000)</a:t>
            </a:r>
            <a:endParaRPr lang="en-US" dirty="0"/>
          </a:p>
        </p:txBody>
      </p:sp>
      <p:pic>
        <p:nvPicPr>
          <p:cNvPr id="5" name="Content Placeholder 4" descr="test_gucci_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" r="63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64180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Gucci 10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gucci</a:t>
            </a:r>
            <a:r>
              <a:rPr lang="en-US" dirty="0" smtClean="0"/>
              <a:t> (score=1.00000)</a:t>
            </a:r>
          </a:p>
          <a:p>
            <a:r>
              <a:rPr lang="en-US" dirty="0" err="1" smtClean="0"/>
              <a:t>balenciaga</a:t>
            </a:r>
            <a:r>
              <a:rPr lang="en-US" dirty="0" smtClean="0"/>
              <a:t> (score=0.00000)</a:t>
            </a:r>
            <a:endParaRPr lang="en-US" dirty="0"/>
          </a:p>
        </p:txBody>
      </p:sp>
      <p:pic>
        <p:nvPicPr>
          <p:cNvPr id="6" name="Content Placeholder 5" descr="test_gucci_10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" r="63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998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Gucci 12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gucci</a:t>
            </a:r>
            <a:r>
              <a:rPr lang="en-US" dirty="0" smtClean="0"/>
              <a:t> (score=1.00000)</a:t>
            </a:r>
          </a:p>
          <a:p>
            <a:r>
              <a:rPr lang="en-US" dirty="0" err="1" smtClean="0"/>
              <a:t>balenciaga</a:t>
            </a:r>
            <a:r>
              <a:rPr lang="en-US" dirty="0" smtClean="0"/>
              <a:t> (score=0.00000)</a:t>
            </a:r>
            <a:endParaRPr lang="en-US" dirty="0"/>
          </a:p>
        </p:txBody>
      </p:sp>
      <p:pic>
        <p:nvPicPr>
          <p:cNvPr id="6" name="Content Placeholder 5" descr="test_gucci_1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" r="63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2138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Gucci 20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gucci (score=1.00000)</a:t>
            </a:r>
          </a:p>
          <a:p>
            <a:r>
              <a:rPr lang="en-US" smtClean="0"/>
              <a:t>balenciaga (score=0.00000)</a:t>
            </a:r>
            <a:endParaRPr lang="en-US" dirty="0"/>
          </a:p>
        </p:txBody>
      </p:sp>
      <p:pic>
        <p:nvPicPr>
          <p:cNvPr id="5" name="Content Placeholder 4" descr="test_gucci_20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" r="63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8261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Gucci 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gucci</a:t>
            </a:r>
            <a:r>
              <a:rPr lang="en-US" dirty="0" smtClean="0"/>
              <a:t> (score=1.00000)</a:t>
            </a:r>
          </a:p>
          <a:p>
            <a:r>
              <a:rPr lang="en-US" dirty="0" err="1" smtClean="0"/>
              <a:t>balenciaga</a:t>
            </a:r>
            <a:r>
              <a:rPr lang="en-US" dirty="0" smtClean="0"/>
              <a:t> (score=0.00000)</a:t>
            </a:r>
            <a:endParaRPr lang="en-US" dirty="0"/>
          </a:p>
        </p:txBody>
      </p:sp>
      <p:pic>
        <p:nvPicPr>
          <p:cNvPr id="6" name="Content Placeholder 5" descr="test_gucci_3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" r="63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54758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Gucci 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gucci</a:t>
            </a:r>
            <a:r>
              <a:rPr lang="en-US" dirty="0" smtClean="0"/>
              <a:t> (score=1.00000)</a:t>
            </a:r>
          </a:p>
          <a:p>
            <a:r>
              <a:rPr lang="en-US" dirty="0" err="1" smtClean="0"/>
              <a:t>balenciaga</a:t>
            </a:r>
            <a:r>
              <a:rPr lang="en-US" dirty="0" smtClean="0"/>
              <a:t> (score=0.00000)</a:t>
            </a:r>
          </a:p>
        </p:txBody>
      </p:sp>
      <p:pic>
        <p:nvPicPr>
          <p:cNvPr id="5" name="Content Placeholder 4" descr="test_gucci_4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" r="63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1497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Balenciaga 20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balenciaga</a:t>
            </a:r>
            <a:r>
              <a:rPr lang="en-US" dirty="0" smtClean="0"/>
              <a:t> (score=1.00000)</a:t>
            </a:r>
          </a:p>
          <a:p>
            <a:r>
              <a:rPr lang="en-US" dirty="0" err="1" smtClean="0"/>
              <a:t>gucci</a:t>
            </a:r>
            <a:r>
              <a:rPr lang="en-US" dirty="0" smtClean="0"/>
              <a:t> (score=0.00000)</a:t>
            </a:r>
            <a:endParaRPr lang="en-US" dirty="0"/>
          </a:p>
        </p:txBody>
      </p:sp>
      <p:pic>
        <p:nvPicPr>
          <p:cNvPr id="5" name="Content Placeholder 4" descr="test_balenciaga_20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" r="63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72156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Gucci 18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gucci</a:t>
            </a:r>
            <a:r>
              <a:rPr lang="en-US" dirty="0" smtClean="0"/>
              <a:t> (score=1.00000)</a:t>
            </a:r>
          </a:p>
          <a:p>
            <a:r>
              <a:rPr lang="en-US" dirty="0" err="1" smtClean="0"/>
              <a:t>balenciaga</a:t>
            </a:r>
            <a:r>
              <a:rPr lang="en-US" dirty="0" smtClean="0"/>
              <a:t> (score=0.00000)</a:t>
            </a:r>
            <a:endParaRPr lang="en-US" dirty="0"/>
          </a:p>
        </p:txBody>
      </p:sp>
      <p:pic>
        <p:nvPicPr>
          <p:cNvPr id="6" name="Content Placeholder 5" descr="test_gucci_18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" r="63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57030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Balenciaga 2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gucci</a:t>
            </a:r>
            <a:r>
              <a:rPr lang="en-US" dirty="0" smtClean="0"/>
              <a:t> (score=1.00000)</a:t>
            </a:r>
          </a:p>
          <a:p>
            <a:r>
              <a:rPr lang="en-US" dirty="0" err="1" smtClean="0"/>
              <a:t>balenciaga</a:t>
            </a:r>
            <a:r>
              <a:rPr lang="en-US" dirty="0" smtClean="0"/>
              <a:t> (score=0.00000)</a:t>
            </a:r>
            <a:endParaRPr lang="en-US" dirty="0"/>
          </a:p>
        </p:txBody>
      </p:sp>
      <p:pic>
        <p:nvPicPr>
          <p:cNvPr id="6" name="Content Placeholder 5" descr="test_balenciaga_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" r="63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66817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Gucci 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gucci</a:t>
            </a:r>
            <a:r>
              <a:rPr lang="en-US" dirty="0" smtClean="0"/>
              <a:t> (score=1.00000)</a:t>
            </a:r>
          </a:p>
          <a:p>
            <a:r>
              <a:rPr lang="en-US" dirty="0" err="1" smtClean="0"/>
              <a:t>balenciaga</a:t>
            </a:r>
            <a:r>
              <a:rPr lang="en-US" dirty="0" smtClean="0"/>
              <a:t> (score=0.00000)</a:t>
            </a:r>
            <a:endParaRPr lang="en-US" dirty="0"/>
          </a:p>
        </p:txBody>
      </p:sp>
      <p:pic>
        <p:nvPicPr>
          <p:cNvPr id="6" name="Content Placeholder 5" descr="test_gucci_7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" r="63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18054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Balenciaga 1	</a:t>
            </a:r>
            <a:endParaRPr lang="en-US" dirty="0"/>
          </a:p>
        </p:txBody>
      </p:sp>
      <p:pic>
        <p:nvPicPr>
          <p:cNvPr id="5" name="Content Placeholder 4" descr="test_balenciaga_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" r="633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gucci</a:t>
            </a:r>
            <a:r>
              <a:rPr lang="en-US" dirty="0" smtClean="0"/>
              <a:t> (score=1.00000)</a:t>
            </a:r>
          </a:p>
          <a:p>
            <a:r>
              <a:rPr lang="en-US" dirty="0" err="1" smtClean="0"/>
              <a:t>balenciaga</a:t>
            </a:r>
            <a:r>
              <a:rPr lang="en-US" dirty="0" smtClean="0"/>
              <a:t> (score=0.00000)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1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Balenciaga 7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gucci</a:t>
            </a:r>
            <a:r>
              <a:rPr lang="en-US" dirty="0" smtClean="0"/>
              <a:t> (score=1.00000)</a:t>
            </a:r>
          </a:p>
          <a:p>
            <a:r>
              <a:rPr lang="en-US" dirty="0" err="1" smtClean="0"/>
              <a:t>balenciaga</a:t>
            </a:r>
            <a:r>
              <a:rPr lang="en-US" dirty="0" smtClean="0"/>
              <a:t> (score=0.00000)</a:t>
            </a:r>
            <a:endParaRPr lang="en-US" dirty="0"/>
          </a:p>
        </p:txBody>
      </p:sp>
      <p:pic>
        <p:nvPicPr>
          <p:cNvPr id="6" name="Content Placeholder 5" descr="test_balenciaga_7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" r="63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64469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Gucci 13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gucci</a:t>
            </a:r>
            <a:r>
              <a:rPr lang="en-US" dirty="0" smtClean="0"/>
              <a:t> (score=0.99999)</a:t>
            </a:r>
          </a:p>
          <a:p>
            <a:r>
              <a:rPr lang="en-US" dirty="0" err="1" smtClean="0"/>
              <a:t>balenciaga</a:t>
            </a:r>
            <a:r>
              <a:rPr lang="en-US" dirty="0" smtClean="0"/>
              <a:t> (score=0.00001)</a:t>
            </a:r>
            <a:endParaRPr lang="en-US" dirty="0"/>
          </a:p>
        </p:txBody>
      </p:sp>
      <p:pic>
        <p:nvPicPr>
          <p:cNvPr id="5" name="Content Placeholder 4" descr="test_gucci_13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" r="63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38579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Gucci 15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gucci (score=0.99999)</a:t>
            </a:r>
          </a:p>
          <a:p>
            <a:r>
              <a:rPr lang="en-US" smtClean="0"/>
              <a:t>balenciaga (score=0.00001)</a:t>
            </a:r>
            <a:endParaRPr lang="en-US" dirty="0"/>
          </a:p>
        </p:txBody>
      </p:sp>
      <p:pic>
        <p:nvPicPr>
          <p:cNvPr id="5" name="Content Placeholder 4" descr="test_gucci_15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" r="63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69104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Gucci 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gucci</a:t>
            </a:r>
            <a:r>
              <a:rPr lang="en-US" dirty="0" smtClean="0"/>
              <a:t> (score=0.99999)</a:t>
            </a:r>
          </a:p>
          <a:p>
            <a:r>
              <a:rPr lang="en-US" dirty="0" err="1" smtClean="0"/>
              <a:t>balenciaga</a:t>
            </a:r>
            <a:r>
              <a:rPr lang="en-US" dirty="0" smtClean="0"/>
              <a:t> (score=0.00001)</a:t>
            </a:r>
            <a:endParaRPr lang="en-US" dirty="0"/>
          </a:p>
        </p:txBody>
      </p:sp>
      <p:pic>
        <p:nvPicPr>
          <p:cNvPr id="5" name="Content Placeholder 4" descr="test_gucci_8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" r="63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50074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Balenciaga 11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gucci</a:t>
            </a:r>
            <a:r>
              <a:rPr lang="en-US" dirty="0" smtClean="0"/>
              <a:t> (score=0.99999)</a:t>
            </a:r>
          </a:p>
          <a:p>
            <a:r>
              <a:rPr lang="en-US" dirty="0" err="1" smtClean="0"/>
              <a:t>balenciaga</a:t>
            </a:r>
            <a:r>
              <a:rPr lang="en-US" dirty="0" smtClean="0"/>
              <a:t> (score=0.00001)</a:t>
            </a:r>
            <a:endParaRPr lang="en-US" dirty="0"/>
          </a:p>
        </p:txBody>
      </p:sp>
      <p:pic>
        <p:nvPicPr>
          <p:cNvPr id="5" name="Content Placeholder 4" descr="test_balenciaga_1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" r="63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67843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Balenciaga 18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gucci</a:t>
            </a:r>
            <a:r>
              <a:rPr lang="en-US" dirty="0" smtClean="0"/>
              <a:t> (score=0.99999)</a:t>
            </a:r>
          </a:p>
          <a:p>
            <a:r>
              <a:rPr lang="en-US" dirty="0" err="1" smtClean="0"/>
              <a:t>balenciaga</a:t>
            </a:r>
            <a:r>
              <a:rPr lang="en-US" dirty="0" smtClean="0"/>
              <a:t> (score=0.00001)</a:t>
            </a:r>
            <a:endParaRPr lang="en-US" dirty="0"/>
          </a:p>
        </p:txBody>
      </p:sp>
      <p:pic>
        <p:nvPicPr>
          <p:cNvPr id="6" name="Content Placeholder 5" descr="test_balenciaga_18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" r="63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5030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Balenciaga 13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balenciaga</a:t>
            </a:r>
            <a:r>
              <a:rPr lang="en-US" dirty="0" smtClean="0"/>
              <a:t> (score=0.99999)</a:t>
            </a:r>
          </a:p>
          <a:p>
            <a:r>
              <a:rPr lang="en-US" dirty="0" err="1" smtClean="0"/>
              <a:t>gucci</a:t>
            </a:r>
            <a:r>
              <a:rPr lang="en-US" dirty="0" smtClean="0"/>
              <a:t> (score=0.00001)</a:t>
            </a:r>
            <a:endParaRPr lang="en-US" dirty="0"/>
          </a:p>
        </p:txBody>
      </p:sp>
      <p:pic>
        <p:nvPicPr>
          <p:cNvPr id="8" name="Content Placeholder 7" descr="test_balenciaga_13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" r="63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01820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Gucci 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gucci</a:t>
            </a:r>
            <a:r>
              <a:rPr lang="en-US" dirty="0" smtClean="0"/>
              <a:t> (score=0.99998)</a:t>
            </a:r>
          </a:p>
          <a:p>
            <a:r>
              <a:rPr lang="en-US" dirty="0" err="1" smtClean="0"/>
              <a:t>balenciaga</a:t>
            </a:r>
            <a:r>
              <a:rPr lang="en-US" dirty="0" smtClean="0"/>
              <a:t> (score=0.00002)</a:t>
            </a:r>
            <a:endParaRPr lang="en-US" dirty="0"/>
          </a:p>
        </p:txBody>
      </p:sp>
      <p:pic>
        <p:nvPicPr>
          <p:cNvPr id="6" name="Content Placeholder 5" descr="test_gucci_16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" r="63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42193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Gucci 9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gucci</a:t>
            </a:r>
            <a:r>
              <a:rPr lang="en-US" dirty="0" smtClean="0"/>
              <a:t> (score=0.99998)</a:t>
            </a:r>
          </a:p>
          <a:p>
            <a:r>
              <a:rPr lang="en-US" dirty="0" err="1" smtClean="0"/>
              <a:t>balenciaga</a:t>
            </a:r>
            <a:r>
              <a:rPr lang="en-US" dirty="0" smtClean="0"/>
              <a:t> (score=0.00002)</a:t>
            </a:r>
            <a:endParaRPr lang="en-US" dirty="0"/>
          </a:p>
        </p:txBody>
      </p:sp>
      <p:pic>
        <p:nvPicPr>
          <p:cNvPr id="6" name="Content Placeholder 5" descr="test_gucci_9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" r="63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76891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Gucci 5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gucci</a:t>
            </a:r>
            <a:r>
              <a:rPr lang="en-US" dirty="0" smtClean="0"/>
              <a:t> (score=0.99997)</a:t>
            </a:r>
          </a:p>
          <a:p>
            <a:r>
              <a:rPr lang="en-US" dirty="0" err="1" smtClean="0"/>
              <a:t>balenciaga</a:t>
            </a:r>
            <a:r>
              <a:rPr lang="en-US" dirty="0" smtClean="0"/>
              <a:t> (score=0.00003)</a:t>
            </a:r>
          </a:p>
        </p:txBody>
      </p:sp>
      <p:pic>
        <p:nvPicPr>
          <p:cNvPr id="6" name="Content Placeholder 5" descr="test_gucci_5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" r="63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10785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Balenciaga 10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gucci</a:t>
            </a:r>
            <a:r>
              <a:rPr lang="en-US" dirty="0" smtClean="0"/>
              <a:t> (score=0.99962)</a:t>
            </a:r>
          </a:p>
          <a:p>
            <a:r>
              <a:rPr lang="en-US" dirty="0" err="1" smtClean="0"/>
              <a:t>balenciaga</a:t>
            </a:r>
            <a:r>
              <a:rPr lang="en-US" dirty="0" smtClean="0"/>
              <a:t> (score=0.00038)</a:t>
            </a:r>
          </a:p>
        </p:txBody>
      </p:sp>
      <p:pic>
        <p:nvPicPr>
          <p:cNvPr id="6" name="Content Placeholder 5" descr="test_balenciaga_10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" r="63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31561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Balenciaga 17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gucci</a:t>
            </a:r>
            <a:r>
              <a:rPr lang="en-US" dirty="0" smtClean="0"/>
              <a:t> (score=0.99972)</a:t>
            </a:r>
          </a:p>
          <a:p>
            <a:r>
              <a:rPr lang="en-US" dirty="0" err="1" smtClean="0"/>
              <a:t>balenciaga</a:t>
            </a:r>
            <a:r>
              <a:rPr lang="en-US" dirty="0" smtClean="0"/>
              <a:t> (score=0.00028)</a:t>
            </a:r>
            <a:endParaRPr lang="en-US" dirty="0"/>
          </a:p>
        </p:txBody>
      </p:sp>
      <p:pic>
        <p:nvPicPr>
          <p:cNvPr id="5" name="Content Placeholder 4" descr="test_balenciaga_17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" r="63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153701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Balenciaga 8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gucci</a:t>
            </a:r>
            <a:r>
              <a:rPr lang="en-US" dirty="0" smtClean="0"/>
              <a:t> (score=0.99956)</a:t>
            </a:r>
          </a:p>
          <a:p>
            <a:r>
              <a:rPr lang="en-US" dirty="0" err="1" smtClean="0"/>
              <a:t>balenciaga</a:t>
            </a:r>
            <a:r>
              <a:rPr lang="en-US" dirty="0" smtClean="0"/>
              <a:t> (score=0.00044)</a:t>
            </a:r>
            <a:endParaRPr lang="en-US" dirty="0"/>
          </a:p>
        </p:txBody>
      </p:sp>
      <p:pic>
        <p:nvPicPr>
          <p:cNvPr id="5" name="Content Placeholder 4" descr="test_balenciaga_8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" r="63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69685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Balenciaga 16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gucci</a:t>
            </a:r>
            <a:r>
              <a:rPr lang="en-US" dirty="0" smtClean="0"/>
              <a:t> (score=0.99878)</a:t>
            </a:r>
          </a:p>
          <a:p>
            <a:r>
              <a:rPr lang="en-US" dirty="0" err="1" smtClean="0"/>
              <a:t>balenciaga</a:t>
            </a:r>
            <a:r>
              <a:rPr lang="en-US" dirty="0" smtClean="0"/>
              <a:t> (score=0.00122)</a:t>
            </a:r>
            <a:endParaRPr lang="en-US" dirty="0"/>
          </a:p>
        </p:txBody>
      </p:sp>
      <p:pic>
        <p:nvPicPr>
          <p:cNvPr id="6" name="Content Placeholder 5" descr="test_balenciaga_16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" r="63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9221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Balenciaga 4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gucci</a:t>
            </a:r>
            <a:r>
              <a:rPr lang="en-US" dirty="0" smtClean="0"/>
              <a:t> (score=0.99614)</a:t>
            </a:r>
          </a:p>
          <a:p>
            <a:r>
              <a:rPr lang="en-US" dirty="0" err="1" smtClean="0"/>
              <a:t>balenciaga</a:t>
            </a:r>
            <a:r>
              <a:rPr lang="en-US" dirty="0" smtClean="0"/>
              <a:t> (score=0.00386)</a:t>
            </a:r>
            <a:endParaRPr lang="en-US" dirty="0"/>
          </a:p>
        </p:txBody>
      </p:sp>
      <p:pic>
        <p:nvPicPr>
          <p:cNvPr id="5" name="Content Placeholder 4" descr="test_balenciaga_4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" r="63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26269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Gucci 11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gucci (score=0.97412)</a:t>
            </a:r>
          </a:p>
          <a:p>
            <a:r>
              <a:rPr lang="en-US" smtClean="0"/>
              <a:t>balenciaga (score=0.02588)</a:t>
            </a:r>
            <a:endParaRPr lang="en-US" dirty="0" smtClean="0"/>
          </a:p>
        </p:txBody>
      </p:sp>
      <p:pic>
        <p:nvPicPr>
          <p:cNvPr id="5" name="Content Placeholder 4" descr="test_gucci_1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" r="63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146515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Balenciaga 3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gucci</a:t>
            </a:r>
            <a:r>
              <a:rPr lang="en-US" dirty="0" smtClean="0"/>
              <a:t> (score=0.96505)</a:t>
            </a:r>
          </a:p>
          <a:p>
            <a:r>
              <a:rPr lang="en-US" dirty="0" err="1" smtClean="0"/>
              <a:t>balenciaga</a:t>
            </a:r>
            <a:r>
              <a:rPr lang="en-US" dirty="0" smtClean="0"/>
              <a:t> (score=0.03495)</a:t>
            </a:r>
            <a:endParaRPr lang="en-US" dirty="0"/>
          </a:p>
        </p:txBody>
      </p:sp>
      <p:pic>
        <p:nvPicPr>
          <p:cNvPr id="6" name="Content Placeholder 5" descr="test_balenciaga_3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" r="63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5595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Balenciaga 14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balenciaga</a:t>
            </a:r>
            <a:r>
              <a:rPr lang="en-US" dirty="0" smtClean="0"/>
              <a:t> (score=0.99955)</a:t>
            </a:r>
          </a:p>
          <a:p>
            <a:r>
              <a:rPr lang="en-US" dirty="0" err="1" smtClean="0"/>
              <a:t>gucci</a:t>
            </a:r>
            <a:r>
              <a:rPr lang="en-US" dirty="0" smtClean="0"/>
              <a:t> (score=0.00045)</a:t>
            </a:r>
            <a:endParaRPr lang="en-US" dirty="0"/>
          </a:p>
        </p:txBody>
      </p:sp>
      <p:pic>
        <p:nvPicPr>
          <p:cNvPr id="8" name="Content Placeholder 7" descr="test_balenciaga_14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" r="63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138192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Gucci 17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gucci (score=0.96407)</a:t>
            </a:r>
          </a:p>
          <a:p>
            <a:r>
              <a:rPr lang="en-US" smtClean="0"/>
              <a:t>balenciaga (score=0.03593)</a:t>
            </a:r>
            <a:endParaRPr lang="en-US" dirty="0"/>
          </a:p>
        </p:txBody>
      </p:sp>
      <p:pic>
        <p:nvPicPr>
          <p:cNvPr id="5" name="Content Placeholder 4" descr="test_gucci_17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" r="63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599899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Balenciaga 19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gucci</a:t>
            </a:r>
            <a:r>
              <a:rPr lang="en-US" dirty="0" smtClean="0"/>
              <a:t> (score=0.69936)</a:t>
            </a:r>
          </a:p>
          <a:p>
            <a:r>
              <a:rPr lang="en-US" dirty="0" err="1" smtClean="0"/>
              <a:t>balenciaga</a:t>
            </a:r>
            <a:r>
              <a:rPr lang="en-US" dirty="0" smtClean="0"/>
              <a:t> (score=0.30064)</a:t>
            </a:r>
            <a:endParaRPr lang="en-US" dirty="0"/>
          </a:p>
        </p:txBody>
      </p:sp>
      <p:pic>
        <p:nvPicPr>
          <p:cNvPr id="5" name="Content Placeholder 4" descr="test_balenciaga_19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" r="63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02261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Gucci 19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balenciaga</a:t>
            </a:r>
            <a:r>
              <a:rPr lang="en-US" dirty="0" smtClean="0"/>
              <a:t> (score=0.99014)</a:t>
            </a:r>
          </a:p>
          <a:p>
            <a:r>
              <a:rPr lang="en-US" dirty="0" err="1" smtClean="0"/>
              <a:t>gucci</a:t>
            </a:r>
            <a:r>
              <a:rPr lang="en-US" dirty="0" smtClean="0"/>
              <a:t> (score=0.00986)</a:t>
            </a:r>
            <a:endParaRPr lang="en-US" dirty="0"/>
          </a:p>
        </p:txBody>
      </p:sp>
      <p:pic>
        <p:nvPicPr>
          <p:cNvPr id="5" name="Content Placeholder 4" descr="test_gucci_19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" r="63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3604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Balenciaga 5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balenciaga</a:t>
            </a:r>
            <a:r>
              <a:rPr lang="en-US" dirty="0" smtClean="0"/>
              <a:t> (score=0.98891)</a:t>
            </a:r>
          </a:p>
          <a:p>
            <a:r>
              <a:rPr lang="en-US" dirty="0" err="1" smtClean="0"/>
              <a:t>gucci</a:t>
            </a:r>
            <a:r>
              <a:rPr lang="en-US" dirty="0" smtClean="0"/>
              <a:t> (score=0.01109)</a:t>
            </a:r>
            <a:endParaRPr lang="en-US" dirty="0"/>
          </a:p>
        </p:txBody>
      </p:sp>
      <p:pic>
        <p:nvPicPr>
          <p:cNvPr id="6" name="Content Placeholder 5" descr="test_balenciaga_5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" r="63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0612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Balenciaga 15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balenciaga</a:t>
            </a:r>
            <a:r>
              <a:rPr lang="en-US" dirty="0" smtClean="0"/>
              <a:t> (score=0.98655)</a:t>
            </a:r>
          </a:p>
          <a:p>
            <a:r>
              <a:rPr lang="en-US" dirty="0" err="1" smtClean="0"/>
              <a:t>gucci</a:t>
            </a:r>
            <a:r>
              <a:rPr lang="en-US" dirty="0" smtClean="0"/>
              <a:t> (score=0.01345)</a:t>
            </a:r>
            <a:endParaRPr lang="en-US" dirty="0"/>
          </a:p>
        </p:txBody>
      </p:sp>
      <p:pic>
        <p:nvPicPr>
          <p:cNvPr id="5" name="Content Placeholder 4" descr="test_balenciaga_15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" r="63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5910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Gucci 14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balenciaga</a:t>
            </a:r>
            <a:r>
              <a:rPr lang="en-US" dirty="0" smtClean="0"/>
              <a:t> (score=0.98589)</a:t>
            </a:r>
          </a:p>
          <a:p>
            <a:r>
              <a:rPr lang="en-US" dirty="0" err="1" smtClean="0"/>
              <a:t>gucci</a:t>
            </a:r>
            <a:r>
              <a:rPr lang="en-US" dirty="0" smtClean="0"/>
              <a:t> (score=0.01411)</a:t>
            </a:r>
            <a:endParaRPr lang="en-US" dirty="0"/>
          </a:p>
        </p:txBody>
      </p:sp>
      <p:pic>
        <p:nvPicPr>
          <p:cNvPr id="6" name="Content Placeholder 5" descr="test_gucci_14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" r="63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9963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Balenciaga 6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balenciaga</a:t>
            </a:r>
            <a:r>
              <a:rPr lang="en-US" dirty="0" smtClean="0"/>
              <a:t> (score=0.98576)</a:t>
            </a:r>
          </a:p>
          <a:p>
            <a:r>
              <a:rPr lang="en-US" dirty="0" err="1" smtClean="0"/>
              <a:t>gucci</a:t>
            </a:r>
            <a:r>
              <a:rPr lang="en-US" dirty="0" smtClean="0"/>
              <a:t> (score=0.01424)</a:t>
            </a:r>
            <a:endParaRPr lang="en-US" dirty="0"/>
          </a:p>
        </p:txBody>
      </p:sp>
      <p:pic>
        <p:nvPicPr>
          <p:cNvPr id="5" name="Content Placeholder 4" descr="test_balenciaga_6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" r="63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71782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569</Words>
  <Application>Microsoft Macintosh PowerPoint</Application>
  <PresentationFormat>On-screen Show (4:3)</PresentationFormat>
  <Paragraphs>121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Test data Classification Scores with Visual grouped by output</vt:lpstr>
      <vt:lpstr>Balenciaga 20 </vt:lpstr>
      <vt:lpstr>Balenciaga 13 </vt:lpstr>
      <vt:lpstr>Balenciaga 14 </vt:lpstr>
      <vt:lpstr>Gucci 19</vt:lpstr>
      <vt:lpstr>Balenciaga 5 </vt:lpstr>
      <vt:lpstr>Balenciaga 15 </vt:lpstr>
      <vt:lpstr>Gucci 14</vt:lpstr>
      <vt:lpstr>Balenciaga 6 </vt:lpstr>
      <vt:lpstr>Balenciaga 12 </vt:lpstr>
      <vt:lpstr>Balenciaga 9 </vt:lpstr>
      <vt:lpstr>Gucci 2</vt:lpstr>
      <vt:lpstr>Gucci 6</vt:lpstr>
      <vt:lpstr>Gucci 1</vt:lpstr>
      <vt:lpstr>Gucci 10</vt:lpstr>
      <vt:lpstr>Gucci 12</vt:lpstr>
      <vt:lpstr>Gucci 20</vt:lpstr>
      <vt:lpstr>Gucci 3</vt:lpstr>
      <vt:lpstr>Gucci 4</vt:lpstr>
      <vt:lpstr>Gucci 18</vt:lpstr>
      <vt:lpstr>Balenciaga 2 </vt:lpstr>
      <vt:lpstr>Gucci 7</vt:lpstr>
      <vt:lpstr>Balenciaga 1 </vt:lpstr>
      <vt:lpstr>Balenciaga 7 </vt:lpstr>
      <vt:lpstr>Gucci 13</vt:lpstr>
      <vt:lpstr>Gucci 15</vt:lpstr>
      <vt:lpstr>Gucci 8</vt:lpstr>
      <vt:lpstr>Balenciaga 11 </vt:lpstr>
      <vt:lpstr>Balenciaga 18 </vt:lpstr>
      <vt:lpstr>Gucci 16</vt:lpstr>
      <vt:lpstr>Gucci 9</vt:lpstr>
      <vt:lpstr>Gucci 5</vt:lpstr>
      <vt:lpstr>Balenciaga 10</vt:lpstr>
      <vt:lpstr>Balenciaga 17 </vt:lpstr>
      <vt:lpstr>Balenciaga 8 </vt:lpstr>
      <vt:lpstr>Balenciaga 16 </vt:lpstr>
      <vt:lpstr>Balenciaga 4 </vt:lpstr>
      <vt:lpstr>Gucci 11</vt:lpstr>
      <vt:lpstr>Balenciaga 3 </vt:lpstr>
      <vt:lpstr>Gucci 17</vt:lpstr>
      <vt:lpstr>Balenciaga 19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 Odette</dc:creator>
  <cp:lastModifiedBy>Lia Odette</cp:lastModifiedBy>
  <cp:revision>7</cp:revision>
  <dcterms:created xsi:type="dcterms:W3CDTF">2018-10-31T21:26:12Z</dcterms:created>
  <dcterms:modified xsi:type="dcterms:W3CDTF">2018-10-31T22:00:46Z</dcterms:modified>
</cp:coreProperties>
</file>