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4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5442-0FE4-42F0-815D-3123FA8C54C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B99D-E12B-4EFD-8B67-83BA62A3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" t="25915" r="17184" b="5165"/>
          <a:stretch/>
        </p:blipFill>
        <p:spPr>
          <a:xfrm>
            <a:off x="1100354" y="953036"/>
            <a:ext cx="7863341" cy="5486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8296" y="93573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727782" y="117586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554990" y="136019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952625" y="56578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15</a:t>
            </a:r>
            <a:endParaRPr lang="en-US" sz="1100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78063" y="574198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73263" y="1046163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154238" y="391318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11388" y="2474913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935163" y="122713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954213" y="296068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30438" y="223678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725613" y="151288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716088" y="1674813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125663" y="328453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885950" y="2752725"/>
            <a:ext cx="136526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105025" y="2017712"/>
            <a:ext cx="117475" cy="1730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401888" y="511333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373313" y="475138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316163" y="5437188"/>
            <a:ext cx="96837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1100" y="12382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1100" y="30575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19250" y="174307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933575" y="188595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028825" y="215265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962150" y="241935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1695450" y="253365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857375" y="300037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819275" y="322897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009775" y="3962400"/>
            <a:ext cx="34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143125" y="45720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4075" y="494347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028825" y="531495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703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2013-05-29T12:51:02Z</dcterms:created>
  <dcterms:modified xsi:type="dcterms:W3CDTF">2013-05-29T12:51:35Z</dcterms:modified>
</cp:coreProperties>
</file>