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5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2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D27BF-9D5D-40D5-B387-589586106F1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99C9-C985-4425-A07B-CEFC5AE4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6" t="26170" r="576" b="-437"/>
          <a:stretch/>
        </p:blipFill>
        <p:spPr>
          <a:xfrm>
            <a:off x="1842701" y="1301578"/>
            <a:ext cx="8572500" cy="518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719" y="355788"/>
            <a:ext cx="821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Pair-wise significant (based on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adjSPC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between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or more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genotypes 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(SQPEC 5% FDR</a:t>
            </a:r>
            <a:r>
              <a:rPr lang="en-US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GLEE &lt;p&lt;0.01)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04405" y="1677830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6720" y="3421478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PREP1,2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12646" y="1393667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ClpB3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106613" y="1540734"/>
            <a:ext cx="238897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105008" y="1779764"/>
            <a:ext cx="238897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122655" y="3539583"/>
            <a:ext cx="238897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095384" y="1423627"/>
            <a:ext cx="238897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8282" y="1270535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PHS2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093780" y="1681908"/>
            <a:ext cx="238897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02804" y="1551098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TPP2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406" y="220167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Experiment Giulia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27870" y="5313405"/>
            <a:ext cx="181232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73178" y="4007708"/>
            <a:ext cx="181232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58529" y="2627870"/>
            <a:ext cx="181232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04983" y="1602259"/>
            <a:ext cx="181232" cy="12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24648" y="13592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1697" y="160637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3416" y="186998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84605" y="308095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5178" y="370702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178" y="404477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9363" y="448962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24649" y="523926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5221" y="548639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6724" y="12933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80270" y="23024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11394" y="36493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9611" y="49385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1232" y="1548714"/>
            <a:ext cx="1394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– high in prep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 – high in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– high in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 – high in triple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18141" y="5997145"/>
            <a:ext cx="20429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NadjSPC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are shown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Klaas Van Wijk</dc:creator>
  <cp:lastModifiedBy>Klaas Van Wijk</cp:lastModifiedBy>
  <cp:revision>1</cp:revision>
  <dcterms:created xsi:type="dcterms:W3CDTF">2015-07-30T22:53:37Z</dcterms:created>
  <dcterms:modified xsi:type="dcterms:W3CDTF">2015-07-30T22:53:57Z</dcterms:modified>
</cp:coreProperties>
</file>