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3835a55b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3835a55b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835a55b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3835a55b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3835a55b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3835a55b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835a55b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835a55b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835a55b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835a55b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835a55b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835a55b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835a55b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835a55b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3835a55b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3835a55b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3835a55b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3835a55b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835a55b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835a55b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835a55b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3835a55b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835a55b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3835a55b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835a55b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835a55b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Leslie Poso (40057877)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= 0.9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300" y="1468400"/>
            <a:ext cx="58293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= 0.9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75" y="1356700"/>
            <a:ext cx="7569160" cy="34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052550" y="401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and Base-DT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96950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984" y="1460250"/>
            <a:ext cx="387532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052550" y="401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Top-DT </a:t>
            </a:r>
            <a:r>
              <a:rPr lang="en"/>
              <a:t>and Perceptron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400"/>
            <a:ext cx="3959398" cy="35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73" y="1468400"/>
            <a:ext cx="3909338" cy="35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052550" y="401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Base-MLP and Top-MLP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400"/>
            <a:ext cx="3893893" cy="35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693" y="1468400"/>
            <a:ext cx="4792907" cy="3422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83" y="0"/>
            <a:ext cx="68706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1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307838"/>
            <a:ext cx="55340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1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938213"/>
            <a:ext cx="59817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497600"/>
            <a:ext cx="77057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Trial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1271313"/>
            <a:ext cx="53530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= 0.0001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= 0.0001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300" y="1085675"/>
            <a:ext cx="5829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1504950"/>
            <a:ext cx="755332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= 0.0001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38" y="1370675"/>
            <a:ext cx="4624916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>
            <p:ph type="title"/>
          </p:nvPr>
        </p:nvSpPr>
        <p:spPr>
          <a:xfrm>
            <a:off x="1012500" y="442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= 0.9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