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4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36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9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10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5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6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7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8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04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19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E03B-0991-3F44-9C01-2DEB903D8F16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7BAB-2E79-C24B-9AB5-52BA08194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2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99740"/>
              </p:ext>
            </p:extLst>
          </p:nvPr>
        </p:nvGraphicFramePr>
        <p:xfrm>
          <a:off x="2032000" y="719665"/>
          <a:ext cx="3039728" cy="40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66"/>
                <a:gridCol w="379966"/>
                <a:gridCol w="379966"/>
                <a:gridCol w="379966"/>
                <a:gridCol w="379966"/>
                <a:gridCol w="379966"/>
                <a:gridCol w="379966"/>
                <a:gridCol w="379966"/>
              </a:tblGrid>
              <a:tr h="4073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59205"/>
              </p:ext>
            </p:extLst>
          </p:nvPr>
        </p:nvGraphicFramePr>
        <p:xfrm>
          <a:off x="2032000" y="1563183"/>
          <a:ext cx="3039728" cy="40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66"/>
                <a:gridCol w="379966"/>
                <a:gridCol w="379966"/>
                <a:gridCol w="379966"/>
                <a:gridCol w="379966"/>
                <a:gridCol w="379966"/>
                <a:gridCol w="379966"/>
                <a:gridCol w="379966"/>
              </a:tblGrid>
              <a:tr h="4073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32000" y="233278"/>
            <a:ext cx="314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8" name="右大括号 7"/>
          <p:cNvSpPr/>
          <p:nvPr/>
        </p:nvSpPr>
        <p:spPr>
          <a:xfrm rot="5400000">
            <a:off x="2534290" y="709231"/>
            <a:ext cx="152598" cy="988238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56120" y="1193851"/>
            <a:ext cx="4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a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 rot="5400000">
            <a:off x="3660158" y="715978"/>
            <a:ext cx="152598" cy="988238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81988" y="1200598"/>
            <a:ext cx="4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2" name="右大括号 11"/>
          <p:cNvSpPr/>
          <p:nvPr/>
        </p:nvSpPr>
        <p:spPr>
          <a:xfrm rot="5400000">
            <a:off x="2544891" y="1603719"/>
            <a:ext cx="129007" cy="963409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67340" y="2087720"/>
            <a:ext cx="4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a</a:t>
            </a:r>
            <a:endParaRPr kumimoji="1"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5400000">
            <a:off x="4106696" y="1610466"/>
            <a:ext cx="129007" cy="963409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029145" y="2094467"/>
            <a:ext cx="4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7988" y="1582210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内存对齐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2298" y="732592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非内存对齐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 rot="5400000">
            <a:off x="2640042" y="1943176"/>
            <a:ext cx="206904" cy="1254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4212477" y="1947726"/>
            <a:ext cx="206904" cy="1254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9512" y="2297032"/>
            <a:ext cx="119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内存访问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690037" y="2733199"/>
            <a:ext cx="17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字长</a:t>
            </a:r>
            <a:r>
              <a:rPr kumimoji="1" lang="en-US" altLang="zh-CN" dirty="0" smtClean="0"/>
              <a:t>(word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size)</a:t>
            </a:r>
          </a:p>
        </p:txBody>
      </p:sp>
    </p:spTree>
    <p:extLst>
      <p:ext uri="{BB962C8B-B14F-4D97-AF65-F5344CB8AC3E}">
        <p14:creationId xmlns:p14="http://schemas.microsoft.com/office/powerpoint/2010/main" val="132861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32000" y="233278"/>
            <a:ext cx="465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sp>
        <p:nvSpPr>
          <p:cNvPr id="8" name="右大括号 7"/>
          <p:cNvSpPr/>
          <p:nvPr/>
        </p:nvSpPr>
        <p:spPr>
          <a:xfrm rot="5400000">
            <a:off x="2126877" y="1084744"/>
            <a:ext cx="159345" cy="243958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6522" y="1188832"/>
            <a:ext cx="4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 rot="5400000">
            <a:off x="3146415" y="934700"/>
            <a:ext cx="118589" cy="584804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51517" y="1210433"/>
            <a:ext cx="4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58112" y="733105"/>
            <a:ext cx="90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demo1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58112" y="1643423"/>
            <a:ext cx="90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demo2</a:t>
            </a:r>
            <a:endParaRPr kumimoji="1"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53266"/>
              </p:ext>
            </p:extLst>
          </p:nvPr>
        </p:nvGraphicFramePr>
        <p:xfrm>
          <a:off x="2021355" y="1643423"/>
          <a:ext cx="4560492" cy="40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41"/>
                <a:gridCol w="380041"/>
                <a:gridCol w="380041"/>
                <a:gridCol w="380041"/>
                <a:gridCol w="380041"/>
                <a:gridCol w="380041"/>
                <a:gridCol w="380041"/>
                <a:gridCol w="380041"/>
                <a:gridCol w="380041"/>
                <a:gridCol w="380041"/>
                <a:gridCol w="380041"/>
                <a:gridCol w="380041"/>
              </a:tblGrid>
              <a:tr h="4073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28503"/>
              </p:ext>
            </p:extLst>
          </p:nvPr>
        </p:nvGraphicFramePr>
        <p:xfrm>
          <a:off x="2032000" y="666500"/>
          <a:ext cx="3039728" cy="40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66"/>
                <a:gridCol w="379966"/>
                <a:gridCol w="379966"/>
                <a:gridCol w="379966"/>
                <a:gridCol w="379966"/>
                <a:gridCol w="379966"/>
                <a:gridCol w="379966"/>
                <a:gridCol w="379966"/>
              </a:tblGrid>
              <a:tr h="4073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6" name="右大括号 25"/>
          <p:cNvSpPr/>
          <p:nvPr/>
        </p:nvSpPr>
        <p:spPr>
          <a:xfrm rot="5400000">
            <a:off x="4246723" y="599614"/>
            <a:ext cx="118926" cy="1233376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146683" y="1199464"/>
            <a:ext cx="4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28" name="右大括号 27"/>
          <p:cNvSpPr/>
          <p:nvPr/>
        </p:nvSpPr>
        <p:spPr>
          <a:xfrm rot="5400000">
            <a:off x="4246723" y="1589373"/>
            <a:ext cx="118926" cy="1233376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46683" y="2189223"/>
            <a:ext cx="4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30" name="右大括号 29"/>
          <p:cNvSpPr/>
          <p:nvPr/>
        </p:nvSpPr>
        <p:spPr>
          <a:xfrm rot="5400000">
            <a:off x="2146345" y="2072709"/>
            <a:ext cx="135766" cy="249867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46744" y="2172384"/>
            <a:ext cx="2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2" name="右大括号 31"/>
          <p:cNvSpPr/>
          <p:nvPr/>
        </p:nvSpPr>
        <p:spPr>
          <a:xfrm rot="5400000">
            <a:off x="5393429" y="1901045"/>
            <a:ext cx="118589" cy="584804"/>
          </a:xfrm>
          <a:prstGeom prst="rightBrace">
            <a:avLst>
              <a:gd name="adj1" fmla="val 8333"/>
              <a:gd name="adj2" fmla="val 51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298531" y="2176778"/>
            <a:ext cx="4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3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Macintosh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代杰</dc:creator>
  <cp:lastModifiedBy>代杰</cp:lastModifiedBy>
  <cp:revision>25</cp:revision>
  <dcterms:created xsi:type="dcterms:W3CDTF">2020-12-27T16:14:52Z</dcterms:created>
  <dcterms:modified xsi:type="dcterms:W3CDTF">2020-12-27T18:00:02Z</dcterms:modified>
</cp:coreProperties>
</file>