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6c4081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6c4081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6c4081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6c4081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6c4081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6c4081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6c4081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6c4081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6c4081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6c4081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6c4081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6c4081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6c4081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6c4081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6c4081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6c4081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67d20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67d20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6c4081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6c4081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625e3c0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625e3c0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natural extension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6c4081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6c4081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Long pattern → potentially we can skip more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6c40810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6c4081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Small alphabet small pattern worse than small pattern large alphabet → char in text not going to be in pat so skip full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Small alphabet → Substrings tends to appear frequently, less skip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6c40810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6c40810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6c4081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6c4081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6c4081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6c4081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6c40810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6c40810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625e3c07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625e3c07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625e3c07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625e3c07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625e3c07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625e3c07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6c408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6c408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6c4081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6c4081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in the first partial skip it is ok because C != B before AB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6c4081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6c4081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6c4081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6c4081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Advanced Algorithms Project, A.Y. 2018/2019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Lorenzo Pratissoli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Rabin Karp Algorithm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Rather than compare plain strings compare their “fingerprints”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We want to check if “ABC” == “ABD”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Assuming the fingerprint function is the sum of ascii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fingerprint(“ABC”) = 65 + 66 + 67 != fingerprint(“ABD”) = 65 + 66 + 68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On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Trust the fingerprinting function(hopefully no false positives)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Algorithm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Check effectively that the two strings are the same by comparing each character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Algorithm 2 and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Rabin Karp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Algorithm 1 tries to be more robust by computing k fingerprint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Algorithm 3 changes the fingerprint function on a false positive match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Rabin Karp Algorithm - Rolling property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we scan through the text we would like to compute the fingerprint incrementally paying a constant cost at each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 example if using the following fingerprinting function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783725" y="3139850"/>
            <a:ext cx="51192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Text: ABCD, Pattern=BC, a=2, p = 13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Initial text hash F(AB) = (2*65 + 66)mod(13)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Next text hash F(BC) =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[(F(AB) - 2*65)*2 + 67] mod(13) =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2*66 + 67 = F(Pattern) = F(BC) = (2*66 + 67) mod(13)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150" y="2319575"/>
            <a:ext cx="2948825" cy="7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Rabin Karp Algorithm -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Preprocessing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O(|P|)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O(|T|)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always case in Algorithm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Worst O(|T| * |P|)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in Algorithm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and in Algorithm 3 ( + cost for changing the fingerprint function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Constant auxiliary space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 details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All the three kind of RabinKarp are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Rabinkarp1 is parallelized using OpenMP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Galil Seiferas Algorithm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Given p, q the position in the text and in the pattern respectively while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Naive algorithm uses the following update 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 ← q+1 to move on the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(p, q) ← (p+1, 0) ← to move on the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Given the definition of reach(p) of a given word 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prefix w[0...p] of w is a prefix period of if it is basic(not in the power form) and reach(p) &gt;= kp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00" y="2984450"/>
            <a:ext cx="72199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Galil Seiferas Algorithm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Galil Seiferas uses the following update rule instead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rule works assuming that the pattern p has been decomposed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 = uv such that v has at most one prefix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p1 is the length of that prefix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Preprocessing consists in finding the decomposition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 determines the time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 k → inf, reduction to naive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450" y="1569925"/>
            <a:ext cx="5253475" cy="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Galil Seiferas Algorithm - Complexity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Preprocessing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O(|P|)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O(|T| + |P|)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Constant auxiliary space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 Analysis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Macbook Pro mid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2,6 GHz Intel Core i5, dual core, 8 gb of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Algorithms are implemented in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GCC 6.4.0_2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Optimization flag: -O3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Execution time includes also the eventual preprocessing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30 samples, per time measurement, are averaged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Random strings and random pattern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Naive Algorithm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25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 - String Matching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Alphabet A of size |A|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text T, from the alphabet, of size |T|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pattern P, from the alphabet, of size |P|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Find the first occurrence of P in the text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T: ABBA BA BAC 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P: BAC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Output: 8 (assuming indexing from 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25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Karp Rabin Algorithm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RabinKarp1 computes k=10 fingerprint functions(no</a:t>
            </a:r>
            <a:r>
              <a:rPr lang="it"/>
              <a:t> OpenMP</a:t>
            </a:r>
            <a:r>
              <a:rPr lang="it"/>
              <a:t>)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75" y="155972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Galil Seiferas Algorithm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725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comparison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 not forget memory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 not forget application domain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2163"/>
            <a:ext cx="4476026" cy="3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Naive Algorithm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</a:t>
            </a:r>
            <a:r>
              <a:rPr lang="it"/>
              <a:t>lign the pattern to each position in which it could occur in the text from left to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Check at that alignment, from that position on, if the pattern matches the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Text: ABBA BA BAC AB, Pattern: BAC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505425" y="2815675"/>
            <a:ext cx="4544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ABBA BA BAC 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   ….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          BAC ← MATCH!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Naive Algorithm - Complexity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Time: O(|T| * |P|)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Constant auxiliary space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Characters of pattern are matched with text from right to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way it is possible to proceed in jumps according to two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“Delta1” skipping 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“Delta2” skipping rule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 - </a:t>
            </a:r>
            <a:r>
              <a:rPr lang="it"/>
              <a:t>Delta1 skipping rule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it"/>
              <a:t>At character C of text mismatch skip to </a:t>
            </a:r>
            <a:r>
              <a:rPr lang="it"/>
              <a:t>the position of C rightmost occurrence in the pattern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Skip |P| if character is not present in the pattern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Text: ABBA BA BAC AB, Pattern: BAC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028100" y="2748925"/>
            <a:ext cx="35796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ABBA  BA  BAC 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[BAC]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    BAC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           BAC ← Match!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 - </a:t>
            </a:r>
            <a:r>
              <a:rPr lang="it"/>
              <a:t>Delta2 skipping rule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Exploits a part of the pattern that has been matched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 - partial skip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Text: ABAABABA, Pattern: CABAB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 - full skip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Text: ABCABABACB, Pattern: CBAAB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759300" y="2235775"/>
            <a:ext cx="2968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ABAABABA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CABAB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CABAB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26175" y="3964200"/>
            <a:ext cx="2968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ABCABABACB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CBAAB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           CBAAB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Boyer Moore Algorithm - Complexity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Preprocessing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O(|P| + |A|)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Worst case O(|T|)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/>
              <a:t>On the average we expect a sublinear(with respect to |T|) behavior because of expected skips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Theorem from [1]: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I</a:t>
            </a:r>
            <a:r>
              <a:rPr lang="it"/>
              <a:t>f the text does not contain any occurrences of the pattern, the total number of characters matched is at most 6 * |T|.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O(|P| + |A|) auxiliary space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80800" y="4789150"/>
            <a:ext cx="79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Proxima Nova"/>
                <a:ea typeface="Proxima Nova"/>
                <a:cs typeface="Proxima Nova"/>
                <a:sym typeface="Proxima Nova"/>
              </a:rPr>
              <a:t>[1] Knuth, D.E., Morris, J.H., and Pratt, V.R. Fast pattern matching in strings. TR CS-74-440, Standford U., Standford, Calif., 1974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 details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BoyerMoore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Uses both delta1 and delta2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Skips ← max(delta1, delta2)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BoyerMooreSimple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Uses just delta1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