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45"/>
  </p:normalViewPr>
  <p:slideViewPr>
    <p:cSldViewPr snapToGrid="0">
      <p:cViewPr varScale="1">
        <p:scale>
          <a:sx n="138" d="100"/>
          <a:sy n="138" d="100"/>
        </p:scale>
        <p:origin x="1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CEC46-B43C-96B2-DCBF-9D03559B4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48F29E-6D30-D36B-BDFF-5AD5D7329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C8F1B2-4A6B-80E3-C8CF-30BAB458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006F30-9D71-C5CC-A7F6-8BFFA0AC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55F3A-204E-5361-7168-83BAD3E4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71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A3660-94D6-BDB5-01FE-37B3B76B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7F5FDF-C682-301F-7124-0B566C7CD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C7A984-E803-4A77-A267-9B5DD807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C6054A-E5D5-2A70-95FF-CB9F74CD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18ADC-263D-1B74-F470-93722AC5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47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1B807C-D87C-1E92-5105-434E5F4E1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8A5E84-D3A8-0D6C-6B38-39608805A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F3B96-B4A0-4904-CCFB-238EF733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4511D-567E-0A16-81FE-D6FE3594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B61FA6-0DDC-63DC-18B7-564F2083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46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0C224-25B8-5698-D4AA-6A9AFF81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9FBCA-C89D-9DDC-85EC-D8A97AD7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9F131-B206-632A-663C-25918E74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406CE-966C-5031-C565-A791237B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880693-9628-F8B2-1DAF-9435E057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D3A00-52A8-A688-9AF5-6DEF52D2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C628A-B8F5-60AF-8A44-B15B7D47C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1C70CB-CA68-BE9C-EEB3-A56007CE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BE24E-E92D-1456-FFA2-C25C6917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1CC97-9255-5B76-E9F3-BAD8FD0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09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ADF63-595E-3F07-3C9D-F59EA3F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EA505-0D82-BD5D-E688-C7BFC2D30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31703F-9B27-A3DC-3BE2-C67D634E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12CC40-1D6A-B185-4B58-CD56E36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10C0F-F244-FAAC-825B-F268CDA3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5299AB-CB8D-1D1D-7F6B-0EB6484E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9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662F4-81BB-2E8F-00F5-E318EFBA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53A1AE-DF7E-E671-0C3F-E016339E6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771C62-AECF-2BB4-5489-62E6C89B0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0603FC-E9D3-15DD-52F2-14AC6FA77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D3F7D04-4429-7B03-FD03-FC99CC941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677BA9-A27F-8933-4B91-BA5FBDB0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52BBD6-E283-4384-81DF-0F267AB8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26FD84-1525-F88D-A5BB-6BB705A8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75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7F74F8-CEDC-A5F8-A616-3F0F1331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C5F4F5-1A42-16F6-A53B-58FF6DF3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B178FD-C7C2-6985-E167-00CC812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A1FFB4-99D5-CF30-4C3B-1BE6D653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61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60A138-E173-E026-6CD0-FD4504B1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1C0A49-1AE0-7F6C-2285-3177321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C91456-A49E-66DC-8685-47F7A37D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4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8A83B-8165-CD47-68AA-E2B42B26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240036-215A-41F2-54E1-45534AC73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162A49-993B-7665-CB0E-A41ECAC55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B7617-8923-E645-1CCF-CFEB3A3C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12333-7B32-A2E0-32DE-0F139ECF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B0E8C3-CEA3-B1B0-77DA-55377D9B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29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602AF-B837-AEB7-CE5A-7234C3B6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8FDB038-9DA2-6841-F1C8-0F89BEA7B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644089-5E7A-D151-07C2-AE3011F41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6AFD8F-6045-B45B-E280-1E2D97DA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FAADE2-6191-B56C-6087-F3F8B9E5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43A6B9-711F-53F3-1145-29593C30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08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4FB05A-E245-8E14-A1C7-644FFFE2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973BA9-7CAE-3D36-9BEB-4B155F58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7A168-0E6B-B7E6-62B7-4C06D3D48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8B95C-0262-2547-B16E-CE7C8E1062D0}" type="datetimeFigureOut">
              <a:rPr lang="fr-FR" smtClean="0"/>
              <a:t>05/07/2023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957B07-8191-3EBC-E8DE-2C2CA8E07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10BA6-65E1-9DA7-0E14-195F2223A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175EB-7A3D-A24D-9FA6-82D2CD4BD1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iagramme, ligne, Plan, Parallèle&#10;&#10;Description générée automatiquement">
            <a:extLst>
              <a:ext uri="{FF2B5EF4-FFF2-40B4-BE49-F238E27FC236}">
                <a16:creationId xmlns:a16="http://schemas.microsoft.com/office/drawing/2014/main" id="{3C623479-6AC9-7F84-D45B-761F5D42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50" y="682123"/>
            <a:ext cx="11715899" cy="58295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C33DC75-B382-7192-2A07-07A2FF2BCD6C}"/>
              </a:ext>
            </a:extLst>
          </p:cNvPr>
          <p:cNvSpPr txBox="1"/>
          <p:nvPr/>
        </p:nvSpPr>
        <p:spPr>
          <a:xfrm>
            <a:off x="646546" y="346364"/>
            <a:ext cx="674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classe - UML</a:t>
            </a:r>
          </a:p>
        </p:txBody>
      </p:sp>
    </p:spTree>
    <p:extLst>
      <p:ext uri="{BB962C8B-B14F-4D97-AF65-F5344CB8AC3E}">
        <p14:creationId xmlns:p14="http://schemas.microsoft.com/office/powerpoint/2010/main" val="359180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ligne, texte, diagramme, Plan&#10;&#10;Description générée automatiquement">
            <a:extLst>
              <a:ext uri="{FF2B5EF4-FFF2-40B4-BE49-F238E27FC236}">
                <a16:creationId xmlns:a16="http://schemas.microsoft.com/office/drawing/2014/main" id="{1F13B5D6-614D-B438-B225-1B3D6382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369455"/>
            <a:ext cx="11077370" cy="640251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9A5B395-BD84-58B7-8E62-2DE917BA06FA}"/>
              </a:ext>
            </a:extLst>
          </p:cNvPr>
          <p:cNvSpPr txBox="1"/>
          <p:nvPr/>
        </p:nvSpPr>
        <p:spPr>
          <a:xfrm>
            <a:off x="646545" y="344648"/>
            <a:ext cx="574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physique des données - ERD</a:t>
            </a:r>
          </a:p>
        </p:txBody>
      </p:sp>
    </p:spTree>
    <p:extLst>
      <p:ext uri="{BB962C8B-B14F-4D97-AF65-F5344CB8AC3E}">
        <p14:creationId xmlns:p14="http://schemas.microsoft.com/office/powerpoint/2010/main" val="152451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diagramme, Parallèle, ligne&#10;&#10;Description générée automatiquement">
            <a:extLst>
              <a:ext uri="{FF2B5EF4-FFF2-40B4-BE49-F238E27FC236}">
                <a16:creationId xmlns:a16="http://schemas.microsoft.com/office/drawing/2014/main" id="{3219BF41-3A97-85F7-084F-0455A2A40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458" y="0"/>
            <a:ext cx="7493955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2A0FF4-3554-A6A0-45EB-4D22BA7AB18B}"/>
              </a:ext>
            </a:extLst>
          </p:cNvPr>
          <p:cNvSpPr txBox="1"/>
          <p:nvPr/>
        </p:nvSpPr>
        <p:spPr>
          <a:xfrm>
            <a:off x="369456" y="554182"/>
            <a:ext cx="320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 séquence – UML</a:t>
            </a:r>
            <a:br>
              <a:rPr lang="fr-FR" dirty="0"/>
            </a:br>
            <a:r>
              <a:rPr lang="fr-FR" dirty="0"/>
              <a:t>Insertion d’un Athlète</a:t>
            </a:r>
          </a:p>
        </p:txBody>
      </p:sp>
    </p:spTree>
    <p:extLst>
      <p:ext uri="{BB962C8B-B14F-4D97-AF65-F5344CB8AC3E}">
        <p14:creationId xmlns:p14="http://schemas.microsoft.com/office/powerpoint/2010/main" val="15437347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Macintosh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Lucas PREAUX</dc:creator>
  <cp:lastModifiedBy>Lucas PREAUX</cp:lastModifiedBy>
  <cp:revision>1</cp:revision>
  <dcterms:created xsi:type="dcterms:W3CDTF">2023-07-05T09:07:36Z</dcterms:created>
  <dcterms:modified xsi:type="dcterms:W3CDTF">2023-07-05T09:12:34Z</dcterms:modified>
</cp:coreProperties>
</file>