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a1fc5f9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a1fc5f9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a1fc5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a1fc5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a1fc5f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a1fc5f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a1fc5f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a1fc5f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a1fc5f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a1fc5f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1fc5f9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a1fc5f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85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85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85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