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0" r:id="rId4"/>
    <p:sldId id="265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CC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07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say Pritikin" userId="a45ce72bd23ef838" providerId="LiveId" clId="{EE20D255-B31F-4412-9A1E-4DA8EF332189}"/>
    <pc:docChg chg="undo redo custSel addSld delSld modSld">
      <pc:chgData name="Lindsay Pritikin" userId="a45ce72bd23ef838" providerId="LiveId" clId="{EE20D255-B31F-4412-9A1E-4DA8EF332189}" dt="2022-03-03T05:30:32.845" v="5564" actId="108"/>
      <pc:docMkLst>
        <pc:docMk/>
      </pc:docMkLst>
      <pc:sldChg chg="modSp mod">
        <pc:chgData name="Lindsay Pritikin" userId="a45ce72bd23ef838" providerId="LiveId" clId="{EE20D255-B31F-4412-9A1E-4DA8EF332189}" dt="2022-03-03T01:26:53.812" v="4" actId="20577"/>
        <pc:sldMkLst>
          <pc:docMk/>
          <pc:sldMk cId="2937906082" sldId="256"/>
        </pc:sldMkLst>
        <pc:spChg chg="mod">
          <ac:chgData name="Lindsay Pritikin" userId="a45ce72bd23ef838" providerId="LiveId" clId="{EE20D255-B31F-4412-9A1E-4DA8EF332189}" dt="2022-03-03T01:26:53.812" v="4" actId="20577"/>
          <ac:spMkLst>
            <pc:docMk/>
            <pc:sldMk cId="2937906082" sldId="256"/>
            <ac:spMk id="2" creationId="{7DF4B781-6D6F-476A-9F06-D64B49F88A76}"/>
          </ac:spMkLst>
        </pc:spChg>
      </pc:sldChg>
      <pc:sldChg chg="addSp delSp modSp mod">
        <pc:chgData name="Lindsay Pritikin" userId="a45ce72bd23ef838" providerId="LiveId" clId="{EE20D255-B31F-4412-9A1E-4DA8EF332189}" dt="2022-03-03T04:24:58.337" v="5462" actId="20577"/>
        <pc:sldMkLst>
          <pc:docMk/>
          <pc:sldMk cId="1099889894" sldId="260"/>
        </pc:sldMkLst>
        <pc:spChg chg="mod">
          <ac:chgData name="Lindsay Pritikin" userId="a45ce72bd23ef838" providerId="LiveId" clId="{EE20D255-B31F-4412-9A1E-4DA8EF332189}" dt="2022-03-03T04:24:58.337" v="5462" actId="20577"/>
          <ac:spMkLst>
            <pc:docMk/>
            <pc:sldMk cId="1099889894" sldId="260"/>
            <ac:spMk id="3" creationId="{50E02DC5-B913-4596-8202-192B23946BE1}"/>
          </ac:spMkLst>
        </pc:spChg>
        <pc:spChg chg="add mod">
          <ac:chgData name="Lindsay Pritikin" userId="a45ce72bd23ef838" providerId="LiveId" clId="{EE20D255-B31F-4412-9A1E-4DA8EF332189}" dt="2022-03-03T02:39:03.363" v="3585" actId="1035"/>
          <ac:spMkLst>
            <pc:docMk/>
            <pc:sldMk cId="1099889894" sldId="260"/>
            <ac:spMk id="4" creationId="{3DF28BAF-8CF4-457C-903F-FEBA21297B69}"/>
          </ac:spMkLst>
        </pc:spChg>
        <pc:picChg chg="add del mod">
          <ac:chgData name="Lindsay Pritikin" userId="a45ce72bd23ef838" providerId="LiveId" clId="{EE20D255-B31F-4412-9A1E-4DA8EF332189}" dt="2022-03-03T01:34:32.364" v="587" actId="478"/>
          <ac:picMkLst>
            <pc:docMk/>
            <pc:sldMk cId="1099889894" sldId="260"/>
            <ac:picMk id="5" creationId="{D8146DF9-C9A1-4C94-B08B-EE8DA274CFF6}"/>
          </ac:picMkLst>
        </pc:picChg>
        <pc:picChg chg="add del mod">
          <ac:chgData name="Lindsay Pritikin" userId="a45ce72bd23ef838" providerId="LiveId" clId="{EE20D255-B31F-4412-9A1E-4DA8EF332189}" dt="2022-03-03T01:48:18.196" v="1327" actId="478"/>
          <ac:picMkLst>
            <pc:docMk/>
            <pc:sldMk cId="1099889894" sldId="260"/>
            <ac:picMk id="7" creationId="{D7E868C4-0FC7-43B5-B578-088F0C7A5AEB}"/>
          </ac:picMkLst>
        </pc:picChg>
        <pc:picChg chg="add mod ord">
          <ac:chgData name="Lindsay Pritikin" userId="a45ce72bd23ef838" providerId="LiveId" clId="{EE20D255-B31F-4412-9A1E-4DA8EF332189}" dt="2022-03-03T03:43:38.534" v="5237" actId="1076"/>
          <ac:picMkLst>
            <pc:docMk/>
            <pc:sldMk cId="1099889894" sldId="260"/>
            <ac:picMk id="9" creationId="{9C4D7F19-5BA5-4883-BE1D-72BC7DAEAD3C}"/>
          </ac:picMkLst>
        </pc:picChg>
        <pc:picChg chg="del">
          <ac:chgData name="Lindsay Pritikin" userId="a45ce72bd23ef838" providerId="LiveId" clId="{EE20D255-B31F-4412-9A1E-4DA8EF332189}" dt="2022-03-03T01:29:38.561" v="559" actId="478"/>
          <ac:picMkLst>
            <pc:docMk/>
            <pc:sldMk cId="1099889894" sldId="260"/>
            <ac:picMk id="20" creationId="{5D160B3C-016E-4E28-B90D-F39DF68B0BC8}"/>
          </ac:picMkLst>
        </pc:picChg>
      </pc:sldChg>
      <pc:sldChg chg="addSp delSp modSp mod">
        <pc:chgData name="Lindsay Pritikin" userId="a45ce72bd23ef838" providerId="LiveId" clId="{EE20D255-B31F-4412-9A1E-4DA8EF332189}" dt="2022-03-03T04:41:44.514" v="5563" actId="20577"/>
        <pc:sldMkLst>
          <pc:docMk/>
          <pc:sldMk cId="2483498975" sldId="262"/>
        </pc:sldMkLst>
        <pc:spChg chg="mod">
          <ac:chgData name="Lindsay Pritikin" userId="a45ce72bd23ef838" providerId="LiveId" clId="{EE20D255-B31F-4412-9A1E-4DA8EF332189}" dt="2022-03-03T04:41:44.514" v="5563" actId="20577"/>
          <ac:spMkLst>
            <pc:docMk/>
            <pc:sldMk cId="2483498975" sldId="262"/>
            <ac:spMk id="3" creationId="{50E02DC5-B913-4596-8202-192B23946BE1}"/>
          </ac:spMkLst>
        </pc:spChg>
        <pc:spChg chg="add del mod">
          <ac:chgData name="Lindsay Pritikin" userId="a45ce72bd23ef838" providerId="LiveId" clId="{EE20D255-B31F-4412-9A1E-4DA8EF332189}" dt="2022-03-03T01:29:43.831" v="562" actId="21"/>
          <ac:spMkLst>
            <pc:docMk/>
            <pc:sldMk cId="2483498975" sldId="262"/>
            <ac:spMk id="4" creationId="{EA405616-9191-401F-A1BB-6BFC1F06E20E}"/>
          </ac:spMkLst>
        </pc:spChg>
        <pc:spChg chg="add del">
          <ac:chgData name="Lindsay Pritikin" userId="a45ce72bd23ef838" providerId="LiveId" clId="{EE20D255-B31F-4412-9A1E-4DA8EF332189}" dt="2022-03-03T01:29:43.831" v="562" actId="21"/>
          <ac:spMkLst>
            <pc:docMk/>
            <pc:sldMk cId="2483498975" sldId="262"/>
            <ac:spMk id="5" creationId="{225DFC17-C716-48BE-93BB-3E0A0F59FEE5}"/>
          </ac:spMkLst>
        </pc:spChg>
      </pc:sldChg>
      <pc:sldChg chg="modSp mod">
        <pc:chgData name="Lindsay Pritikin" userId="a45ce72bd23ef838" providerId="LiveId" clId="{EE20D255-B31F-4412-9A1E-4DA8EF332189}" dt="2022-03-03T05:30:32.845" v="5564" actId="108"/>
        <pc:sldMkLst>
          <pc:docMk/>
          <pc:sldMk cId="1267361877" sldId="263"/>
        </pc:sldMkLst>
        <pc:spChg chg="mod">
          <ac:chgData name="Lindsay Pritikin" userId="a45ce72bd23ef838" providerId="LiveId" clId="{EE20D255-B31F-4412-9A1E-4DA8EF332189}" dt="2022-03-03T05:30:32.845" v="5564" actId="108"/>
          <ac:spMkLst>
            <pc:docMk/>
            <pc:sldMk cId="1267361877" sldId="263"/>
            <ac:spMk id="2" creationId="{90CD6815-EF85-455E-977F-6A236D6B00CA}"/>
          </ac:spMkLst>
        </pc:spChg>
        <pc:spChg chg="mod">
          <ac:chgData name="Lindsay Pritikin" userId="a45ce72bd23ef838" providerId="LiveId" clId="{EE20D255-B31F-4412-9A1E-4DA8EF332189}" dt="2022-03-03T04:24:36.828" v="5457" actId="20577"/>
          <ac:spMkLst>
            <pc:docMk/>
            <pc:sldMk cId="1267361877" sldId="263"/>
            <ac:spMk id="3" creationId="{D444589C-DCFC-4476-8E69-67117C999490}"/>
          </ac:spMkLst>
        </pc:spChg>
      </pc:sldChg>
      <pc:sldChg chg="del">
        <pc:chgData name="Lindsay Pritikin" userId="a45ce72bd23ef838" providerId="LiveId" clId="{EE20D255-B31F-4412-9A1E-4DA8EF332189}" dt="2022-03-03T03:09:39.384" v="5155" actId="2696"/>
        <pc:sldMkLst>
          <pc:docMk/>
          <pc:sldMk cId="2528607077" sldId="264"/>
        </pc:sldMkLst>
      </pc:sldChg>
      <pc:sldChg chg="addSp delSp modSp add mod">
        <pc:chgData name="Lindsay Pritikin" userId="a45ce72bd23ef838" providerId="LiveId" clId="{EE20D255-B31F-4412-9A1E-4DA8EF332189}" dt="2022-03-03T04:08:02.719" v="5312" actId="20577"/>
        <pc:sldMkLst>
          <pc:docMk/>
          <pc:sldMk cId="2751719661" sldId="265"/>
        </pc:sldMkLst>
        <pc:spChg chg="mod">
          <ac:chgData name="Lindsay Pritikin" userId="a45ce72bd23ef838" providerId="LiveId" clId="{EE20D255-B31F-4412-9A1E-4DA8EF332189}" dt="2022-03-03T04:08:02.719" v="5312" actId="20577"/>
          <ac:spMkLst>
            <pc:docMk/>
            <pc:sldMk cId="2751719661" sldId="265"/>
            <ac:spMk id="3" creationId="{50E02DC5-B913-4596-8202-192B23946BE1}"/>
          </ac:spMkLst>
        </pc:spChg>
        <pc:spChg chg="mod">
          <ac:chgData name="Lindsay Pritikin" userId="a45ce72bd23ef838" providerId="LiveId" clId="{EE20D255-B31F-4412-9A1E-4DA8EF332189}" dt="2022-03-03T02:39:10.055" v="3590" actId="1035"/>
          <ac:spMkLst>
            <pc:docMk/>
            <pc:sldMk cId="2751719661" sldId="265"/>
            <ac:spMk id="4" creationId="{3DF28BAF-8CF4-457C-903F-FEBA21297B69}"/>
          </ac:spMkLst>
        </pc:spChg>
        <pc:picChg chg="add del mod">
          <ac:chgData name="Lindsay Pritikin" userId="a45ce72bd23ef838" providerId="LiveId" clId="{EE20D255-B31F-4412-9A1E-4DA8EF332189}" dt="2022-03-03T02:02:20.784" v="1697" actId="478"/>
          <ac:picMkLst>
            <pc:docMk/>
            <pc:sldMk cId="2751719661" sldId="265"/>
            <ac:picMk id="5" creationId="{34D8FFBA-15B7-4B11-863D-5F4585207BA4}"/>
          </ac:picMkLst>
        </pc:picChg>
        <pc:picChg chg="add mod">
          <ac:chgData name="Lindsay Pritikin" userId="a45ce72bd23ef838" providerId="LiveId" clId="{EE20D255-B31F-4412-9A1E-4DA8EF332189}" dt="2022-03-03T02:19:13.239" v="2696" actId="1076"/>
          <ac:picMkLst>
            <pc:docMk/>
            <pc:sldMk cId="2751719661" sldId="265"/>
            <ac:picMk id="7" creationId="{4067AB8F-B0CF-4121-A6D3-078943AEE888}"/>
          </ac:picMkLst>
        </pc:picChg>
        <pc:picChg chg="del">
          <ac:chgData name="Lindsay Pritikin" userId="a45ce72bd23ef838" providerId="LiveId" clId="{EE20D255-B31F-4412-9A1E-4DA8EF332189}" dt="2022-03-03T01:49:47.159" v="1430" actId="478"/>
          <ac:picMkLst>
            <pc:docMk/>
            <pc:sldMk cId="2751719661" sldId="265"/>
            <ac:picMk id="9" creationId="{9C4D7F19-5BA5-4883-BE1D-72BC7DAEAD3C}"/>
          </ac:picMkLst>
        </pc:picChg>
      </pc:sldChg>
      <pc:sldChg chg="addSp delSp modSp add mod">
        <pc:chgData name="Lindsay Pritikin" userId="a45ce72bd23ef838" providerId="LiveId" clId="{EE20D255-B31F-4412-9A1E-4DA8EF332189}" dt="2022-03-03T03:57:00.346" v="5280" actId="20577"/>
        <pc:sldMkLst>
          <pc:docMk/>
          <pc:sldMk cId="1109632086" sldId="266"/>
        </pc:sldMkLst>
        <pc:spChg chg="mod">
          <ac:chgData name="Lindsay Pritikin" userId="a45ce72bd23ef838" providerId="LiveId" clId="{EE20D255-B31F-4412-9A1E-4DA8EF332189}" dt="2022-03-03T03:57:00.346" v="5280" actId="20577"/>
          <ac:spMkLst>
            <pc:docMk/>
            <pc:sldMk cId="1109632086" sldId="266"/>
            <ac:spMk id="3" creationId="{50E02DC5-B913-4596-8202-192B23946BE1}"/>
          </ac:spMkLst>
        </pc:spChg>
        <pc:spChg chg="mod">
          <ac:chgData name="Lindsay Pritikin" userId="a45ce72bd23ef838" providerId="LiveId" clId="{EE20D255-B31F-4412-9A1E-4DA8EF332189}" dt="2022-03-03T02:39:14.309" v="3595" actId="1035"/>
          <ac:spMkLst>
            <pc:docMk/>
            <pc:sldMk cId="1109632086" sldId="266"/>
            <ac:spMk id="4" creationId="{3DF28BAF-8CF4-457C-903F-FEBA21297B69}"/>
          </ac:spMkLst>
        </pc:spChg>
        <pc:picChg chg="del">
          <ac:chgData name="Lindsay Pritikin" userId="a45ce72bd23ef838" providerId="LiveId" clId="{EE20D255-B31F-4412-9A1E-4DA8EF332189}" dt="2022-03-03T01:53:20.178" v="1670" actId="478"/>
          <ac:picMkLst>
            <pc:docMk/>
            <pc:sldMk cId="1109632086" sldId="266"/>
            <ac:picMk id="5" creationId="{34D8FFBA-15B7-4B11-863D-5F4585207BA4}"/>
          </ac:picMkLst>
        </pc:picChg>
        <pc:picChg chg="add mod ord">
          <ac:chgData name="Lindsay Pritikin" userId="a45ce72bd23ef838" providerId="LiveId" clId="{EE20D255-B31F-4412-9A1E-4DA8EF332189}" dt="2022-03-03T02:02:43.226" v="1707" actId="1076"/>
          <ac:picMkLst>
            <pc:docMk/>
            <pc:sldMk cId="1109632086" sldId="266"/>
            <ac:picMk id="6" creationId="{D5A2E2FF-E059-4E9F-A494-A5CEC1C31C50}"/>
          </ac:picMkLst>
        </pc:picChg>
      </pc:sldChg>
      <pc:sldChg chg="addSp delSp modSp add mod">
        <pc:chgData name="Lindsay Pritikin" userId="a45ce72bd23ef838" providerId="LiveId" clId="{EE20D255-B31F-4412-9A1E-4DA8EF332189}" dt="2022-03-03T04:29:32.054" v="5560" actId="27636"/>
        <pc:sldMkLst>
          <pc:docMk/>
          <pc:sldMk cId="4129550848" sldId="267"/>
        </pc:sldMkLst>
        <pc:spChg chg="mod">
          <ac:chgData name="Lindsay Pritikin" userId="a45ce72bd23ef838" providerId="LiveId" clId="{EE20D255-B31F-4412-9A1E-4DA8EF332189}" dt="2022-03-03T04:29:32.054" v="5560" actId="27636"/>
          <ac:spMkLst>
            <pc:docMk/>
            <pc:sldMk cId="4129550848" sldId="267"/>
            <ac:spMk id="3" creationId="{50E02DC5-B913-4596-8202-192B23946BE1}"/>
          </ac:spMkLst>
        </pc:spChg>
        <pc:spChg chg="mod">
          <ac:chgData name="Lindsay Pritikin" userId="a45ce72bd23ef838" providerId="LiveId" clId="{EE20D255-B31F-4412-9A1E-4DA8EF332189}" dt="2022-03-03T03:08:36.359" v="4968" actId="20577"/>
          <ac:spMkLst>
            <pc:docMk/>
            <pc:sldMk cId="4129550848" sldId="267"/>
            <ac:spMk id="4" creationId="{3DF28BAF-8CF4-457C-903F-FEBA21297B69}"/>
          </ac:spMkLst>
        </pc:spChg>
        <pc:picChg chg="add del mod">
          <ac:chgData name="Lindsay Pritikin" userId="a45ce72bd23ef838" providerId="LiveId" clId="{EE20D255-B31F-4412-9A1E-4DA8EF332189}" dt="2022-03-03T01:57:44.074" v="1692" actId="478"/>
          <ac:picMkLst>
            <pc:docMk/>
            <pc:sldMk cId="4129550848" sldId="267"/>
            <ac:picMk id="5" creationId="{553737E7-7149-42BA-AF43-F85A694DFB1D}"/>
          </ac:picMkLst>
        </pc:picChg>
        <pc:picChg chg="del">
          <ac:chgData name="Lindsay Pritikin" userId="a45ce72bd23ef838" providerId="LiveId" clId="{EE20D255-B31F-4412-9A1E-4DA8EF332189}" dt="2022-03-03T01:55:53.053" v="1684" actId="478"/>
          <ac:picMkLst>
            <pc:docMk/>
            <pc:sldMk cId="4129550848" sldId="267"/>
            <ac:picMk id="6" creationId="{D5A2E2FF-E059-4E9F-A494-A5CEC1C31C50}"/>
          </ac:picMkLst>
        </pc:picChg>
        <pc:picChg chg="add mod">
          <ac:chgData name="Lindsay Pritikin" userId="a45ce72bd23ef838" providerId="LiveId" clId="{EE20D255-B31F-4412-9A1E-4DA8EF332189}" dt="2022-03-03T02:38:16.116" v="3538" actId="1076"/>
          <ac:picMkLst>
            <pc:docMk/>
            <pc:sldMk cId="4129550848" sldId="267"/>
            <ac:picMk id="8" creationId="{5D998131-9462-4BE7-8880-98A84EB78B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40F1E-0CCE-424E-9BC7-1CDB050BCB5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D3E49-A424-438E-81AC-06BCA1128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4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D3E49-A424-438E-81AC-06BCA112804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4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D3E49-A424-438E-81AC-06BCA112804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14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D3E49-A424-438E-81AC-06BCA11280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D3E49-A424-438E-81AC-06BCA11280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3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D3E49-A424-438E-81AC-06BCA11280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D3E49-A424-438E-81AC-06BCA11280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7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4961-3EF2-4838-BD5F-6E63354DE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9A4EB-CFF5-46E3-9D4E-2FFCC1277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0974-14E4-4CED-B9A3-D419EB6A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B6FA-660E-450A-8894-1A421B38385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A046-7C1E-42CA-9397-2D6FA7CD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7A520-6BD1-4E9D-B9B3-8B09C9C6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2D4-35B2-4270-988E-C86D8D69FE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9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95DA-6968-4FED-BEA4-A2A1A008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BAC8E-7FD9-4337-9622-1333ED886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2FEF-83B0-4D5B-AC95-5A00E0A7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B6FA-660E-450A-8894-1A421B38385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9F5B-E53E-46EC-A071-E86801D2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7A50A-5573-45F1-86DA-8F77C2A3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2D4-35B2-4270-988E-C86D8D69FE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6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6862E-811C-49D7-ADE8-7285A31CD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7B26A-FF51-488D-B964-1B0B70ED7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2EFFA-7F7F-4DC9-9FE7-E53719D2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B6FA-660E-450A-8894-1A421B38385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B4F3D-0827-43DB-ABCB-A1BCDABD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7191-862A-404E-A6DB-9B35285E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2D4-35B2-4270-988E-C86D8D69FE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7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2A73-122B-4FDA-95A0-1BBE4F05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C37E-EEEA-4B14-B39D-E982E451E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44A24-A831-4A18-8F1F-45DBC883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B6FA-660E-450A-8894-1A421B38385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349A9-34FD-48FF-97FF-61DC96F0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79D3-A9F5-4333-94A6-1FA3B545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2D4-35B2-4270-988E-C86D8D69FE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2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4FD4-CC10-484E-BEE1-D80C57A5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3A29A-45E7-4630-95E5-15AB9D84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4BBC-6A6D-475B-AF2A-A1D1B2FF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B6FA-660E-450A-8894-1A421B38385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EA4E4-82DD-482B-94AF-18522686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B5DB-4781-4AB0-A2E8-6766BBD0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2D4-35B2-4270-988E-C86D8D69FE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5591-2CF6-4E05-9667-91E4996B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0A40-8396-4234-B49B-2A5596F2F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33B9D-9B41-4238-9C05-DE403D46E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80AE7-0683-4B0E-A594-962C12F5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B6FA-660E-450A-8894-1A421B38385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F633F-1022-46C6-9B21-4747CCC4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171FB-131D-47F9-955F-3940D9B1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2D4-35B2-4270-988E-C86D8D69FE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5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1E2C-F415-4C44-85D2-D0390FE3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5540E-623D-454B-9E62-317112FC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CAE5C-A98A-4FE9-B41F-40088FCC1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7EB60-5B5F-4810-B39C-51306C45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3BC87-2612-402E-B708-877733E8A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50548-088D-4A0E-BFC5-123B777A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B6FA-660E-450A-8894-1A421B38385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1D8A2-4556-4F87-8CF9-780119E8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083B4-200B-4ED9-A793-4C059AE7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2D4-35B2-4270-988E-C86D8D69FE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0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1760-BB0A-4857-A677-AC8A6B8B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A40BD-79E4-4CC6-BB48-BA07ABFD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B6FA-660E-450A-8894-1A421B38385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45AD7-E69E-4397-906C-52B41798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F0765-DE9E-4B0A-A375-A7CDDC04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2D4-35B2-4270-988E-C86D8D69FE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1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6312F-80EC-4E6C-86B4-BB3E6741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B6FA-660E-450A-8894-1A421B38385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A4343-A2E6-4F2E-AABD-29463E85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BA1A9-533A-44BD-BDA3-54B19928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2D4-35B2-4270-988E-C86D8D69FE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4CFF-965B-4D47-9269-8DC16AB0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B594-F4A2-41DF-BCF8-1CFFDE35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A208D-D15A-4273-8D83-048FA0E1D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CFBF1-476B-4E0D-8BAA-AFA685A7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B6FA-660E-450A-8894-1A421B38385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451DA-DEC6-442C-AA05-5C9877F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B87B-9EF6-4BB7-B88A-FFC2D243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2D4-35B2-4270-988E-C86D8D69FE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2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1BDB-EFC9-4C5B-9F58-88B3F683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E2C85-E886-40CE-99C7-DF7AA6590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9C5C3-03BF-4A27-A176-4999DE39C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4EE4A-1047-4AAA-9AC4-6CB1A5F8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B6FA-660E-450A-8894-1A421B38385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54917-438B-4BFB-9CC3-EE7E82E9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F2F2-1D5D-43E5-940B-5F399F91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2D4-35B2-4270-988E-C86D8D69FE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A8EC4-14DC-4549-A49D-C97D403A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5B93-EE4F-4852-9849-B441E490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10161-EBB3-41A8-AB41-8AC1BEBD1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B6FA-660E-450A-8894-1A421B38385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FB88-42AF-447C-B076-A5AF12B1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D33A-8381-4BB7-8DA4-C67D9C84B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62D4-35B2-4270-988E-C86D8D69FE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4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B781-6D6F-476A-9F06-D64B49F88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8" y="3587657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MSDS 670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Week 8 Assignment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Lindsay Pritikin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3/6/22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0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6815-EF85-455E-977F-6A236D6B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589C-DCFC-4476-8E69-67117C999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770"/>
            <a:ext cx="9521652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analysis is focused on data from the Superstore Subset dataset including category and product sales over 2013-2016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purpose is to review 2016 sales performance for the Superstore Subset dataset compared to prior years, and develop recommendations for 2017 goals and focuses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6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4D7F19-5BA5-4883-BE1D-72BC7DAEA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1" y="1566263"/>
            <a:ext cx="8842907" cy="5207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2DC5-B913-4596-8202-192B2394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77" y="1904553"/>
            <a:ext cx="2598262" cy="4638565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Anna Andreani hit record high sales in 2016 coming in at over $250K and performed 37% above average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Chuck and Cassandra also hit record high sales for their regions in 2016 at $213K for the West and $123K for the South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Overall sales have been on an upward trend over the last two years, increasing by +29% in 2015 and +21% in 2016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DF28BAF-8CF4-457C-903F-FEBA2129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39" y="83775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Anna Andreadi was the top salesperson in 2016</a:t>
            </a:r>
          </a:p>
        </p:txBody>
      </p:sp>
    </p:spTree>
    <p:extLst>
      <p:ext uri="{BB962C8B-B14F-4D97-AF65-F5344CB8AC3E}">
        <p14:creationId xmlns:p14="http://schemas.microsoft.com/office/powerpoint/2010/main" val="10998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2DC5-B913-4596-8202-192B2394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8916" y="1854312"/>
            <a:ext cx="2916610" cy="476919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Overall segment sales increased +$125K in 2016 from the year prior, totaling $734K for the year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Consumer segment drove the strongest sales in 2016 at $332K, driving 45% of overall segment sales for the year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While Home Office drove the lowest sales at $183K, this segment drove the strongest improvement YOY increasing sales by +52% since 2015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DF28BAF-8CF4-457C-903F-FEBA2129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39" y="83775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Sales increased YOY across all segments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7AB8F-B0CF-4121-A6D3-078943AEE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0" y="1468700"/>
            <a:ext cx="7879510" cy="52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1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A2E2FF-E059-4E9F-A494-A5CEC1C31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6" y="1460664"/>
            <a:ext cx="9222862" cy="51336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2DC5-B913-4596-8202-192B2394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398" y="1718268"/>
            <a:ext cx="2646066" cy="477668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Tables had the lowest performing margin in 2016 at -$8.1K, followed by machines at -$2.9K, supplies at -$1K, and bookcases at -$0.6K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Copiers performed significantly stronger than other sub-categories in 2016 at a +$25K profit margin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Net profit is positive at $94K across all sub-categories 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Review pricing for negative profit items and discuss options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DF28BAF-8CF4-457C-903F-FEBA2129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39" y="83775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Four sub-categories had negative profit margins in 2016 </a:t>
            </a:r>
          </a:p>
        </p:txBody>
      </p:sp>
    </p:spTree>
    <p:extLst>
      <p:ext uri="{BB962C8B-B14F-4D97-AF65-F5344CB8AC3E}">
        <p14:creationId xmlns:p14="http://schemas.microsoft.com/office/powerpoint/2010/main" val="110963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2DC5-B913-4596-8202-192B2394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542" y="1788606"/>
            <a:ext cx="3770719" cy="470634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Tables have the most extreme seasonality, with 57% of sales in 2016 coming from Q4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Phones also have high seasonality in 2H, posting double the sales compared to the first half of 2016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Back-to-school items like binders, art, supplies, and accessories have highest seasonality in Q3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seasonality windows to focus marketing efforts and drive inventory needs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DF28BAF-8CF4-457C-903F-FEBA2129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9" y="83775"/>
            <a:ext cx="11588186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Q4 is the strongest quarter, however seasonality varies by sub-category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98131-9462-4BE7-8880-98A84EB78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6" y="1205802"/>
            <a:ext cx="573388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5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2DC5-B913-4596-8202-192B2394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621" y="1663794"/>
            <a:ext cx="9489389" cy="4415459"/>
          </a:xfrm>
        </p:spPr>
        <p:txBody>
          <a:bodyPr>
            <a:normAutofit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Overall sales have been on an upward trend over the last two years, increasing by +29% in 2015 and +21% in 2016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increased across all segments – Consumer, Corporate, and Home Office – by +$125K YOY to a total of $734K in 2016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Four sub-categories showed negative profit in 2016: Tables, Machines, Supplies, and Bookcases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Seasonality varies by sub-category, however Q4 is the strongest overall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Review pricing on low profit items and discuss options with wholesalers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product seasonality windows as guidance for marketing and promotional efforts and inventory needs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5DFC17-C716-48BE-93BB-3E0A0F59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8349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475</Words>
  <Application>Microsoft Office PowerPoint</Application>
  <PresentationFormat>Widescreen</PresentationFormat>
  <Paragraphs>47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MSDS 670  Week 8 Assignment  Lindsay Pritikin 3/6/22</vt:lpstr>
      <vt:lpstr>Introduction</vt:lpstr>
      <vt:lpstr>Anna Andreadi was the top salesperson in 2016</vt:lpstr>
      <vt:lpstr>Sales increased YOY across all segments</vt:lpstr>
      <vt:lpstr>Four sub-categories had negative profit margins in 2016 </vt:lpstr>
      <vt:lpstr>Q4 is the strongest quarter, however seasonality varies by sub-category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670  Week 1 Assignment  Lindsay Pritikin 1/16/22</dc:title>
  <dc:creator>Lindsay Pritikin</dc:creator>
  <cp:lastModifiedBy>Lindsay Pritikin</cp:lastModifiedBy>
  <cp:revision>47</cp:revision>
  <dcterms:created xsi:type="dcterms:W3CDTF">2022-01-19T00:59:10Z</dcterms:created>
  <dcterms:modified xsi:type="dcterms:W3CDTF">2022-03-03T05:30:49Z</dcterms:modified>
</cp:coreProperties>
</file>