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 snapToGrid="0">
      <p:cViewPr>
        <p:scale>
          <a:sx n="150" d="100"/>
          <a:sy n="150" d="100"/>
        </p:scale>
        <p:origin x="7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-1954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存储</a:t>
            </a:r>
            <a:r>
              <a:rPr lang="en-US" altLang="zh-CN" sz="900" dirty="0"/>
              <a:t>[1, 3]</a:t>
            </a:r>
            <a:r>
              <a:rPr lang="zh-CN" altLang="en-US" sz="900" dirty="0"/>
              <a:t>个</a:t>
            </a:r>
            <a:r>
              <a:rPr lang="zh-CN" altLang="en-US" sz="900" dirty="0" smtClean="0"/>
              <a:t>元素</a:t>
            </a:r>
            <a:endParaRPr lang="en-US" altLang="zh-CN" sz="900" dirty="0" smtClean="0"/>
          </a:p>
          <a:p>
            <a:r>
              <a:rPr lang="en-US" altLang="zh-CN" sz="900" dirty="0"/>
              <a:t>[2, 4]</a:t>
            </a:r>
            <a:r>
              <a:rPr lang="zh-CN" altLang="en-US" sz="900" dirty="0"/>
              <a:t>个子节点</a:t>
            </a:r>
          </a:p>
        </p:txBody>
      </p:sp>
      <p:sp>
        <p:nvSpPr>
          <p:cNvPr id="46" name="矩形 45"/>
          <p:cNvSpPr/>
          <p:nvPr/>
        </p:nvSpPr>
        <p:spPr>
          <a:xfrm>
            <a:off x="241301" y="2552468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54567" y="2002135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74700" y="2552466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2641598" y="1125602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cxnSp>
        <p:nvCxnSpPr>
          <p:cNvPr id="54" name="直接箭头连接符 53"/>
          <p:cNvCxnSpPr>
            <a:stCxn id="47" idx="1"/>
            <a:endCxn id="46" idx="0"/>
          </p:cNvCxnSpPr>
          <p:nvPr/>
        </p:nvCxnSpPr>
        <p:spPr>
          <a:xfrm flipH="1">
            <a:off x="397934" y="2117552"/>
            <a:ext cx="156633" cy="43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0"/>
          </p:cNvCxnSpPr>
          <p:nvPr/>
        </p:nvCxnSpPr>
        <p:spPr>
          <a:xfrm>
            <a:off x="867833" y="2117552"/>
            <a:ext cx="63500" cy="43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494365" y="2552467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1964264" y="2002135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58" idx="1"/>
            <a:endCxn id="57" idx="0"/>
          </p:cNvCxnSpPr>
          <p:nvPr/>
        </p:nvCxnSpPr>
        <p:spPr>
          <a:xfrm flipH="1">
            <a:off x="1650998" y="2117552"/>
            <a:ext cx="313266" cy="43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120897" y="2552466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3373961" y="559058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cxnSp>
        <p:nvCxnSpPr>
          <p:cNvPr id="66" name="直接箭头连接符 65"/>
          <p:cNvCxnSpPr>
            <a:stCxn id="58" idx="3"/>
            <a:endCxn id="63" idx="0"/>
          </p:cNvCxnSpPr>
          <p:nvPr/>
        </p:nvCxnSpPr>
        <p:spPr>
          <a:xfrm>
            <a:off x="2277530" y="2117552"/>
            <a:ext cx="0" cy="43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820467" y="2550230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3217328" y="2002135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10</a:t>
            </a:r>
            <a:endParaRPr lang="zh-CN" altLang="en-US" sz="1000" dirty="0"/>
          </a:p>
        </p:txBody>
      </p:sp>
      <p:cxnSp>
        <p:nvCxnSpPr>
          <p:cNvPr id="70" name="直接箭头连接符 69"/>
          <p:cNvCxnSpPr>
            <a:stCxn id="68" idx="1"/>
            <a:endCxn id="67" idx="0"/>
          </p:cNvCxnSpPr>
          <p:nvPr/>
        </p:nvCxnSpPr>
        <p:spPr>
          <a:xfrm flipH="1">
            <a:off x="2977100" y="2117552"/>
            <a:ext cx="240228" cy="43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2" idx="1"/>
            <a:endCxn id="47" idx="0"/>
          </p:cNvCxnSpPr>
          <p:nvPr/>
        </p:nvCxnSpPr>
        <p:spPr>
          <a:xfrm flipH="1">
            <a:off x="711200" y="1241019"/>
            <a:ext cx="1930398" cy="76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2" idx="3"/>
            <a:endCxn id="58" idx="0"/>
          </p:cNvCxnSpPr>
          <p:nvPr/>
        </p:nvCxnSpPr>
        <p:spPr>
          <a:xfrm flipH="1">
            <a:off x="2120897" y="1241019"/>
            <a:ext cx="833967" cy="76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520037" y="2550230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11</a:t>
            </a:r>
            <a:endParaRPr lang="zh-CN" altLang="en-US" sz="1000" dirty="0"/>
          </a:p>
        </p:txBody>
      </p:sp>
      <p:sp>
        <p:nvSpPr>
          <p:cNvPr id="86" name="矩形 85"/>
          <p:cNvSpPr/>
          <p:nvPr/>
        </p:nvSpPr>
        <p:spPr>
          <a:xfrm>
            <a:off x="4051295" y="1140952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12</a:t>
            </a:r>
            <a:endParaRPr lang="zh-CN" altLang="en-US" sz="1000" dirty="0"/>
          </a:p>
        </p:txBody>
      </p:sp>
      <p:cxnSp>
        <p:nvCxnSpPr>
          <p:cNvPr id="88" name="直接箭头连接符 87"/>
          <p:cNvCxnSpPr>
            <a:stCxn id="68" idx="3"/>
            <a:endCxn id="85" idx="0"/>
          </p:cNvCxnSpPr>
          <p:nvPr/>
        </p:nvCxnSpPr>
        <p:spPr>
          <a:xfrm>
            <a:off x="3530594" y="2117552"/>
            <a:ext cx="146076" cy="43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000493" y="2550232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13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4324310" y="2002134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14</a:t>
            </a:r>
            <a:endParaRPr lang="zh-CN" altLang="en-US" sz="1000" dirty="0"/>
          </a:p>
        </p:txBody>
      </p:sp>
      <p:cxnSp>
        <p:nvCxnSpPr>
          <p:cNvPr id="92" name="直接箭头连接符 91"/>
          <p:cNvCxnSpPr>
            <a:stCxn id="90" idx="1"/>
            <a:endCxn id="89" idx="0"/>
          </p:cNvCxnSpPr>
          <p:nvPr/>
        </p:nvCxnSpPr>
        <p:spPr>
          <a:xfrm flipH="1">
            <a:off x="4157126" y="2117551"/>
            <a:ext cx="167184" cy="4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4" idx="3"/>
            <a:endCxn id="86" idx="0"/>
          </p:cNvCxnSpPr>
          <p:nvPr/>
        </p:nvCxnSpPr>
        <p:spPr>
          <a:xfrm>
            <a:off x="3687227" y="674475"/>
            <a:ext cx="520701" cy="46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627025" y="2550232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15</a:t>
            </a:r>
            <a:endParaRPr lang="zh-CN" altLang="en-US" sz="1000" dirty="0"/>
          </a:p>
        </p:txBody>
      </p:sp>
      <p:sp>
        <p:nvSpPr>
          <p:cNvPr id="105" name="矩形 104"/>
          <p:cNvSpPr/>
          <p:nvPr/>
        </p:nvSpPr>
        <p:spPr>
          <a:xfrm>
            <a:off x="4370919" y="1140952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16</a:t>
            </a:r>
            <a:endParaRPr lang="zh-CN" altLang="en-US" sz="1000" dirty="0"/>
          </a:p>
        </p:txBody>
      </p:sp>
      <p:cxnSp>
        <p:nvCxnSpPr>
          <p:cNvPr id="107" name="直接箭头连接符 106"/>
          <p:cNvCxnSpPr>
            <a:stCxn id="90" idx="3"/>
            <a:endCxn id="104" idx="0"/>
          </p:cNvCxnSpPr>
          <p:nvPr/>
        </p:nvCxnSpPr>
        <p:spPr>
          <a:xfrm>
            <a:off x="4637576" y="2117551"/>
            <a:ext cx="146082" cy="4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253557" y="2550232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17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5649361" y="2002134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18</a:t>
            </a:r>
            <a:endParaRPr lang="zh-CN" altLang="en-US" sz="1000" dirty="0"/>
          </a:p>
        </p:txBody>
      </p:sp>
      <p:cxnSp>
        <p:nvCxnSpPr>
          <p:cNvPr id="111" name="直接箭头连接符 110"/>
          <p:cNvCxnSpPr>
            <a:stCxn id="109" idx="1"/>
            <a:endCxn id="108" idx="0"/>
          </p:cNvCxnSpPr>
          <p:nvPr/>
        </p:nvCxnSpPr>
        <p:spPr>
          <a:xfrm flipH="1">
            <a:off x="5410190" y="2117551"/>
            <a:ext cx="239171" cy="4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86" idx="3"/>
            <a:endCxn id="90" idx="0"/>
          </p:cNvCxnSpPr>
          <p:nvPr/>
        </p:nvCxnSpPr>
        <p:spPr>
          <a:xfrm>
            <a:off x="4364561" y="1256369"/>
            <a:ext cx="116382" cy="7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880089" y="2550232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19</a:t>
            </a:r>
            <a:endParaRPr lang="zh-CN" altLang="en-US" sz="1000" dirty="0"/>
          </a:p>
        </p:txBody>
      </p:sp>
      <p:sp>
        <p:nvSpPr>
          <p:cNvPr id="125" name="矩形 124"/>
          <p:cNvSpPr/>
          <p:nvPr/>
        </p:nvSpPr>
        <p:spPr>
          <a:xfrm>
            <a:off x="5968970" y="2002134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20</a:t>
            </a:r>
            <a:endParaRPr lang="zh-CN" altLang="en-US" sz="1000" dirty="0"/>
          </a:p>
        </p:txBody>
      </p:sp>
      <p:cxnSp>
        <p:nvCxnSpPr>
          <p:cNvPr id="127" name="直接箭头连接符 126"/>
          <p:cNvCxnSpPr>
            <a:stCxn id="109" idx="3"/>
            <a:endCxn id="124" idx="0"/>
          </p:cNvCxnSpPr>
          <p:nvPr/>
        </p:nvCxnSpPr>
        <p:spPr>
          <a:xfrm>
            <a:off x="5962627" y="2117551"/>
            <a:ext cx="74095" cy="4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506621" y="2550230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21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6819887" y="2550230"/>
            <a:ext cx="313266" cy="23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22</a:t>
            </a:r>
            <a:endParaRPr lang="zh-CN" altLang="en-US" sz="1000" dirty="0"/>
          </a:p>
        </p:txBody>
      </p:sp>
      <p:cxnSp>
        <p:nvCxnSpPr>
          <p:cNvPr id="131" name="直接箭头连接符 130"/>
          <p:cNvCxnSpPr>
            <a:stCxn id="125" idx="3"/>
            <a:endCxn id="128" idx="0"/>
          </p:cNvCxnSpPr>
          <p:nvPr/>
        </p:nvCxnSpPr>
        <p:spPr>
          <a:xfrm>
            <a:off x="6282236" y="2117551"/>
            <a:ext cx="381018" cy="4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05" idx="3"/>
            <a:endCxn id="109" idx="0"/>
          </p:cNvCxnSpPr>
          <p:nvPr/>
        </p:nvCxnSpPr>
        <p:spPr>
          <a:xfrm>
            <a:off x="4684185" y="1256369"/>
            <a:ext cx="1121809" cy="7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86" idx="1"/>
            <a:endCxn id="68" idx="0"/>
          </p:cNvCxnSpPr>
          <p:nvPr/>
        </p:nvCxnSpPr>
        <p:spPr>
          <a:xfrm flipH="1">
            <a:off x="3373961" y="1256369"/>
            <a:ext cx="677334" cy="74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64" idx="1"/>
            <a:endCxn id="52" idx="0"/>
          </p:cNvCxnSpPr>
          <p:nvPr/>
        </p:nvCxnSpPr>
        <p:spPr>
          <a:xfrm flipH="1">
            <a:off x="2798231" y="674475"/>
            <a:ext cx="575730" cy="45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6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lpruoyu</dc:creator>
  <cp:lastModifiedBy>lpruoyu</cp:lastModifiedBy>
  <cp:revision>15</cp:revision>
  <dcterms:created xsi:type="dcterms:W3CDTF">2021-08-18T01:55:52Z</dcterms:created>
  <dcterms:modified xsi:type="dcterms:W3CDTF">2021-10-13T11:35:36Z</dcterms:modified>
</cp:coreProperties>
</file>