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44" autoAdjust="0"/>
    <p:restoredTop sz="94660"/>
  </p:normalViewPr>
  <p:slideViewPr>
    <p:cSldViewPr snapToGrid="0">
      <p:cViewPr>
        <p:scale>
          <a:sx n="70" d="100"/>
          <a:sy n="70" d="100"/>
        </p:scale>
        <p:origin x="27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2565400"/>
            <a:ext cx="2429933" cy="271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4333" y="1481667"/>
            <a:ext cx="2861733" cy="4614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6132" y="2768600"/>
            <a:ext cx="1608667" cy="44873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6131" y="4461077"/>
            <a:ext cx="1608667" cy="4487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2844799" y="2269067"/>
            <a:ext cx="5579534" cy="7239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2"/>
          </p:cNvCxnSpPr>
          <p:nvPr/>
        </p:nvCxnSpPr>
        <p:spPr>
          <a:xfrm flipH="1">
            <a:off x="2040466" y="2427817"/>
            <a:ext cx="6383867" cy="7895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47531" y="2196068"/>
            <a:ext cx="35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次请求：生成验证码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3"/>
          </p:cNvCxnSpPr>
          <p:nvPr/>
        </p:nvCxnSpPr>
        <p:spPr>
          <a:xfrm>
            <a:off x="2844798" y="4685444"/>
            <a:ext cx="5579535" cy="1375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 flipV="1">
            <a:off x="2040465" y="4461077"/>
            <a:ext cx="6383868" cy="2243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78199" y="4019263"/>
            <a:ext cx="49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请求：需要拿到上次请求生成的验证码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5432" y="436487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两次不同的请求之间如何共享数据？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1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53947"/>
              </p:ext>
            </p:extLst>
          </p:nvPr>
        </p:nvGraphicFramePr>
        <p:xfrm>
          <a:off x="1629664" y="536786"/>
          <a:ext cx="8913369" cy="4016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123"/>
                <a:gridCol w="2971123"/>
                <a:gridCol w="2971123"/>
              </a:tblGrid>
              <a:tr h="1004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以前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分层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以后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04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层（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</a:rPr>
                        <a:t>网络层、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控制层）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SpringMVC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004232">
                <a:tc>
                  <a:txBody>
                    <a:bodyPr/>
                    <a:lstStyle/>
                    <a:p>
                      <a:pPr algn="ctr"/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层（业务层）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1004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Spring-JDBC + Druid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Dao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层（数据访问层）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 + Druid</a:t>
                      </a:r>
                      <a:endParaRPr lang="zh-CN" altLang="en-US" b="1" i="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35862" y="5111496"/>
            <a:ext cx="8560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Framework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并不属于某一层。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是用来整合这三层的，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可以将这三层的对象放入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容器进行管理。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102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lpruoyu</dc:creator>
  <cp:lastModifiedBy>Microsoft 帐户</cp:lastModifiedBy>
  <cp:revision>38</cp:revision>
  <dcterms:created xsi:type="dcterms:W3CDTF">2021-08-18T01:55:52Z</dcterms:created>
  <dcterms:modified xsi:type="dcterms:W3CDTF">2022-01-18T06:24:06Z</dcterms:modified>
</cp:coreProperties>
</file>