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112500" cy="4697413"/>
  <p:notesSz cx="6858000" cy="9144000"/>
  <p:defaultTextStyle>
    <a:defPPr>
      <a:defRPr lang="en-US"/>
    </a:defPPr>
    <a:lvl1pPr marL="0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1pPr>
    <a:lvl2pPr marL="379430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2pPr>
    <a:lvl3pPr marL="75886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3pPr>
    <a:lvl4pPr marL="113829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4pPr>
    <a:lvl5pPr marL="151772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5pPr>
    <a:lvl6pPr marL="1897151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6pPr>
    <a:lvl7pPr marL="2276582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7pPr>
    <a:lvl8pPr marL="2656012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8pPr>
    <a:lvl9pPr marL="3035442" algn="l" defTabSz="758861" rtl="0" eaLnBrk="1" latinLnBrk="0" hangingPunct="1">
      <a:defRPr sz="14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830"/>
    <a:srgbClr val="20C4D3"/>
    <a:srgbClr val="26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68767"/>
            <a:ext cx="8334375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467230"/>
            <a:ext cx="8334375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50094"/>
            <a:ext cx="2396133" cy="3980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50094"/>
            <a:ext cx="7049492" cy="3980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171092"/>
            <a:ext cx="9584531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3143570"/>
            <a:ext cx="9584531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250469"/>
            <a:ext cx="4722813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250469"/>
            <a:ext cx="4722813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50094"/>
            <a:ext cx="9584531" cy="907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151519"/>
            <a:ext cx="470110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715861"/>
            <a:ext cx="4701108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151519"/>
            <a:ext cx="4724260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715861"/>
            <a:ext cx="4724260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13161"/>
            <a:ext cx="3584070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76341"/>
            <a:ext cx="5625703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409224"/>
            <a:ext cx="3584070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13161"/>
            <a:ext cx="3584070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76341"/>
            <a:ext cx="5625703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409224"/>
            <a:ext cx="3584070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50094"/>
            <a:ext cx="9584531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250469"/>
            <a:ext cx="9584531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353806"/>
            <a:ext cx="2500313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5E7A-7400-5E40-B20F-4543D9DD14AF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353806"/>
            <a:ext cx="375046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353806"/>
            <a:ext cx="2500313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B241-2F5E-4249-BDD8-145755C4F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4"/>
          <a:stretch/>
        </p:blipFill>
        <p:spPr>
          <a:xfrm>
            <a:off x="4546240" y="728638"/>
            <a:ext cx="6354307" cy="3746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26"/>
          <a:stretch/>
        </p:blipFill>
        <p:spPr>
          <a:xfrm>
            <a:off x="222210" y="728638"/>
            <a:ext cx="3730525" cy="37467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4369" y="137992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colored by </a:t>
            </a:r>
            <a:r>
              <a:rPr lang="en-US" b="1" dirty="0" smtClean="0"/>
              <a:t>SAMPLE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40286" y="108417"/>
            <a:ext cx="5812104" cy="32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colored by </a:t>
            </a:r>
            <a:r>
              <a:rPr lang="en-US" b="1" dirty="0" smtClean="0"/>
              <a:t>PREDICTED modification status </a:t>
            </a:r>
            <a:r>
              <a:rPr lang="en-US" smtClean="0"/>
              <a:t>(</a:t>
            </a:r>
            <a:r>
              <a:rPr lang="en-US" smtClean="0"/>
              <a:t>KMEANS_PCA </a:t>
            </a:r>
            <a:r>
              <a:rPr lang="en-US" dirty="0" smtClean="0"/>
              <a:t>cluster)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8671" y="3423042"/>
            <a:ext cx="952312" cy="55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11830"/>
                </a:solidFill>
              </a:rPr>
              <a:t>snR34-KO</a:t>
            </a:r>
          </a:p>
          <a:p>
            <a:r>
              <a:rPr lang="en-US" b="1" dirty="0" smtClean="0">
                <a:solidFill>
                  <a:srgbClr val="20C4D3"/>
                </a:solidFill>
              </a:rPr>
              <a:t>WT</a:t>
            </a:r>
            <a:endParaRPr lang="en-US" b="1" dirty="0">
              <a:solidFill>
                <a:srgbClr val="20C4D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3395" y="3423043"/>
            <a:ext cx="2637966" cy="55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11830"/>
                </a:solidFill>
              </a:rPr>
              <a:t>Unmodified</a:t>
            </a:r>
            <a:r>
              <a:rPr lang="en-US" dirty="0" smtClean="0">
                <a:solidFill>
                  <a:srgbClr val="E11830"/>
                </a:solidFill>
              </a:rPr>
              <a:t> (3085 reads = 91%)</a:t>
            </a:r>
          </a:p>
          <a:p>
            <a:r>
              <a:rPr lang="en-US" b="1" dirty="0" smtClean="0">
                <a:solidFill>
                  <a:srgbClr val="20C4D3"/>
                </a:solidFill>
              </a:rPr>
              <a:t>Modified</a:t>
            </a:r>
            <a:r>
              <a:rPr lang="en-US" dirty="0" smtClean="0">
                <a:solidFill>
                  <a:srgbClr val="20C4D3"/>
                </a:solidFill>
              </a:rPr>
              <a:t> (315 reads = 9.%) </a:t>
            </a:r>
            <a:endParaRPr lang="en-US" dirty="0">
              <a:solidFill>
                <a:srgbClr val="20C4D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0256" y="598149"/>
            <a:ext cx="299812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snR34-KO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930840" y="608526"/>
            <a:ext cx="2969707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Wild type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946338" y="3423042"/>
            <a:ext cx="2637966" cy="55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11830"/>
                </a:solidFill>
              </a:rPr>
              <a:t>Unmodified</a:t>
            </a:r>
            <a:r>
              <a:rPr lang="en-US" dirty="0" smtClean="0">
                <a:solidFill>
                  <a:srgbClr val="E11830"/>
                </a:solidFill>
              </a:rPr>
              <a:t> (2275 reads = 31%)</a:t>
            </a:r>
          </a:p>
          <a:p>
            <a:r>
              <a:rPr lang="en-US" b="1" dirty="0" smtClean="0">
                <a:solidFill>
                  <a:srgbClr val="20C4D3"/>
                </a:solidFill>
              </a:rPr>
              <a:t>Modified</a:t>
            </a:r>
            <a:r>
              <a:rPr lang="en-US" dirty="0" smtClean="0">
                <a:solidFill>
                  <a:srgbClr val="20C4D3"/>
                </a:solidFill>
              </a:rPr>
              <a:t> (5005 reads = 69%)</a:t>
            </a:r>
            <a:endParaRPr lang="en-US" dirty="0">
              <a:solidFill>
                <a:srgbClr val="20C4D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671" y="585321"/>
            <a:ext cx="3252862" cy="3513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snR34-KO + WT reads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888348" y="4295832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PC1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14086" y="4298408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PC1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298602" y="2262345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PC2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94544" y="2262345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PC2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3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Maria Novoa</dc:creator>
  <cp:lastModifiedBy>Eva Maria Novoa</cp:lastModifiedBy>
  <cp:revision>3</cp:revision>
  <dcterms:created xsi:type="dcterms:W3CDTF">2020-08-04T08:59:12Z</dcterms:created>
  <dcterms:modified xsi:type="dcterms:W3CDTF">2020-08-04T09:26:21Z</dcterms:modified>
</cp:coreProperties>
</file>