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35" roundtripDataSignature="AMtx7mgMeI/fJePQM2y6hhO5ZoKmhLqW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CA4C4-568D-464D-A465-FF2E4C7DC463}">
  <a:tblStyle styleId="{483CA4C4-568D-464D-A465-FF2E4C7DC4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4" name="Google Shape;15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87" name="Google Shape;18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3" name="Google Shape;20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19" name="Google Shape;21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34" name="Google Shape;23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8" name="Google Shape;24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0" name="Google Shape;8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08" name="Google Shape;10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4" name="Google Shape;1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39" name="Google Shape;13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0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0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b="0" i="0" sz="16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3" type="body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b="0" i="0" sz="1167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238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1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833" u="none" cap="none" strike="noStrik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b="0" i="0" sz="4500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3"/>
          <p:cNvSpPr txBox="1"/>
          <p:nvPr>
            <p:ph idx="1" type="subTitle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ctr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b="0" i="0" sz="2667" u="none" cap="none" strike="noStrik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4" name="Google Shape;34;p3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4454" lvl="1" marL="914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34454" lvl="3" marL="1828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4454" lvl="4" marL="22860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b="0" i="0" sz="1667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4454" lvl="5" marL="27432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do_ppt1_ok.jpg" id="10" name="Google Shape;1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9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Relationship Id="rId8" Type="http://schemas.openxmlformats.org/officeDocument/2006/relationships/image" Target="../media/image3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42.png"/><Relationship Id="rId5" Type="http://schemas.openxmlformats.org/officeDocument/2006/relationships/image" Target="../media/image21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Relationship Id="rId8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5.png"/><Relationship Id="rId4" Type="http://schemas.openxmlformats.org/officeDocument/2006/relationships/image" Target="../media/image19.png"/><Relationship Id="rId5" Type="http://schemas.openxmlformats.org/officeDocument/2006/relationships/image" Target="../media/image36.png"/><Relationship Id="rId6" Type="http://schemas.openxmlformats.org/officeDocument/2006/relationships/image" Target="../media/image21.png"/><Relationship Id="rId7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png"/><Relationship Id="rId4" Type="http://schemas.openxmlformats.org/officeDocument/2006/relationships/image" Target="../media/image19.png"/><Relationship Id="rId5" Type="http://schemas.openxmlformats.org/officeDocument/2006/relationships/image" Target="../media/image40.png"/><Relationship Id="rId6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5.png"/><Relationship Id="rId4" Type="http://schemas.openxmlformats.org/officeDocument/2006/relationships/image" Target="../media/image49.png"/><Relationship Id="rId5" Type="http://schemas.openxmlformats.org/officeDocument/2006/relationships/image" Target="../media/image5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7.png"/><Relationship Id="rId4" Type="http://schemas.openxmlformats.org/officeDocument/2006/relationships/image" Target="../media/image5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1" Type="http://schemas.openxmlformats.org/officeDocument/2006/relationships/image" Target="../media/image56.png"/><Relationship Id="rId10" Type="http://schemas.openxmlformats.org/officeDocument/2006/relationships/image" Target="../media/image54.png"/><Relationship Id="rId9" Type="http://schemas.openxmlformats.org/officeDocument/2006/relationships/image" Target="../media/image61.png"/><Relationship Id="rId5" Type="http://schemas.openxmlformats.org/officeDocument/2006/relationships/image" Target="../media/image50.png"/><Relationship Id="rId6" Type="http://schemas.openxmlformats.org/officeDocument/2006/relationships/image" Target="../media/image62.png"/><Relationship Id="rId7" Type="http://schemas.openxmlformats.org/officeDocument/2006/relationships/image" Target="../media/image60.png"/><Relationship Id="rId8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11" Type="http://schemas.openxmlformats.org/officeDocument/2006/relationships/image" Target="../media/image66.png"/><Relationship Id="rId10" Type="http://schemas.openxmlformats.org/officeDocument/2006/relationships/image" Target="../media/image68.png"/><Relationship Id="rId12" Type="http://schemas.openxmlformats.org/officeDocument/2006/relationships/image" Target="../media/image67.png"/><Relationship Id="rId9" Type="http://schemas.openxmlformats.org/officeDocument/2006/relationships/image" Target="../media/image69.png"/><Relationship Id="rId5" Type="http://schemas.openxmlformats.org/officeDocument/2006/relationships/image" Target="../media/image64.png"/><Relationship Id="rId6" Type="http://schemas.openxmlformats.org/officeDocument/2006/relationships/image" Target="../media/image63.png"/><Relationship Id="rId7" Type="http://schemas.openxmlformats.org/officeDocument/2006/relationships/image" Target="../media/image59.png"/><Relationship Id="rId8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5" Type="http://schemas.openxmlformats.org/officeDocument/2006/relationships/image" Target="../media/image46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6.png"/><Relationship Id="rId7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Relationship Id="rId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1"/>
          <p:cNvSpPr txBox="1"/>
          <p:nvPr>
            <p:ph idx="2" type="body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/>
              <a:t>Aula 13: Revisão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58" name="Google Shape;158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59" name="Google Shape;159;p10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66" name="Google Shape;166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83" name="Google Shape;183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Azul</a:t>
            </a:r>
            <a:endParaRPr/>
          </a:p>
        </p:txBody>
      </p:sp>
      <p:sp>
        <p:nvSpPr>
          <p:cNvPr id="191" name="Google Shape;191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2" name="Google Shape;192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3" name="Google Shape;193;p12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94" name="Google Shape;194;p12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2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96" name="Google Shape;196;p12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7" name="Google Shape;197;p12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8" name="Google Shape;198;p12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99" name="Google Shape;199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Azul</a:t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08" name="Google Shape;208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3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10" name="Google Shape;210;p13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1" name="Google Shape;211;p13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2" name="Google Shape;212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214" name="Google Shape;21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3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Azul</a:t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25" name="Google Shape;225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27" name="Google Shape;227;p14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8" name="Google Shape;228;p14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29" name="Google Shape;229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230" name="Google Shape;230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Azul</a:t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descr="Shape&#10;&#10;Description automatically generated" id="244" name="Google Shape;24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Azul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descr="Shape&#10;&#10;Description automatically generated" id="257" name="Google Shape;25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/>
        </p:nvSpPr>
        <p:spPr>
          <a:xfrm>
            <a:off x="84172" y="773422"/>
            <a:ext cx="64674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&lt;IndexedFaceSet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hape&#10;&#10;Description automatically generated"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98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8"/>
          <p:cNvSpPr txBox="1"/>
          <p:nvPr/>
        </p:nvSpPr>
        <p:spPr>
          <a:xfrm>
            <a:off x="2683864" y="2977951"/>
            <a:ext cx="1345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3D(0, 1, 0)</a:t>
            </a:r>
            <a:endParaRPr/>
          </a:p>
        </p:txBody>
      </p:sp>
      <p:sp>
        <p:nvSpPr>
          <p:cNvPr id="273" name="Google Shape;273;p1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8"/>
          <p:cNvSpPr txBox="1"/>
          <p:nvPr/>
        </p:nvSpPr>
        <p:spPr>
          <a:xfrm>
            <a:off x="690419" y="4957783"/>
            <a:ext cx="1923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3D(-0.87, -1, 0.5)</a:t>
            </a:r>
            <a:endParaRPr/>
          </a:p>
        </p:txBody>
      </p:sp>
      <p:sp>
        <p:nvSpPr>
          <p:cNvPr id="276" name="Google Shape;276;p18"/>
          <p:cNvSpPr txBox="1"/>
          <p:nvPr/>
        </p:nvSpPr>
        <p:spPr>
          <a:xfrm>
            <a:off x="2937235" y="4911617"/>
            <a:ext cx="1779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3D(0.87, -1, -0.5)</a:t>
            </a:r>
            <a:endParaRPr/>
          </a:p>
        </p:txBody>
      </p:sp>
      <p:sp>
        <p:nvSpPr>
          <p:cNvPr id="277" name="Google Shape;277;p18"/>
          <p:cNvSpPr txBox="1"/>
          <p:nvPr/>
        </p:nvSpPr>
        <p:spPr>
          <a:xfrm>
            <a:off x="4173048" y="782708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78" name="Google Shape;278;p18"/>
          <p:cNvCxnSpPr/>
          <p:nvPr/>
        </p:nvCxnSpPr>
        <p:spPr>
          <a:xfrm flipH="1">
            <a:off x="3487852" y="961534"/>
            <a:ext cx="621900" cy="1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18"/>
          <p:cNvSpPr txBox="1"/>
          <p:nvPr/>
        </p:nvSpPr>
        <p:spPr>
          <a:xfrm>
            <a:off x="690420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280" name="Google Shape;280;p18"/>
          <p:cNvSpPr txBox="1"/>
          <p:nvPr/>
        </p:nvSpPr>
        <p:spPr>
          <a:xfrm>
            <a:off x="2913974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281" name="Google Shape;281;p18"/>
          <p:cNvSpPr txBox="1"/>
          <p:nvPr/>
        </p:nvSpPr>
        <p:spPr>
          <a:xfrm>
            <a:off x="2683864" y="3229336"/>
            <a:ext cx="169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2D(30, 16.65)</a:t>
            </a:r>
            <a:endParaRPr/>
          </a:p>
        </p:txBody>
      </p:sp>
      <p:grpSp>
        <p:nvGrpSpPr>
          <p:cNvPr id="282" name="Google Shape;282;p18"/>
          <p:cNvGrpSpPr/>
          <p:nvPr/>
        </p:nvGrpSpPr>
        <p:grpSpPr>
          <a:xfrm>
            <a:off x="1636954" y="2336415"/>
            <a:ext cx="1333582" cy="2496454"/>
            <a:chOff x="1636954" y="2336415"/>
            <a:chExt cx="1333582" cy="2496454"/>
          </a:xfrm>
        </p:grpSpPr>
        <p:cxnSp>
          <p:nvCxnSpPr>
            <p:cNvPr id="283" name="Google Shape;283;p18"/>
            <p:cNvCxnSpPr>
              <a:stCxn id="284" idx="2"/>
              <a:endCxn id="285" idx="3"/>
            </p:cNvCxnSpPr>
            <p:nvPr/>
          </p:nvCxnSpPr>
          <p:spPr>
            <a:xfrm rot="5400000">
              <a:off x="1075995" y="3605119"/>
              <a:ext cx="2157900" cy="297600"/>
            </a:xfrm>
            <a:prstGeom prst="curvedConnector2">
              <a:avLst/>
            </a:prstGeom>
            <a:noFill/>
            <a:ln cap="flat" cmpd="sng" w="28575">
              <a:solidFill>
                <a:srgbClr val="63242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4" name="Google Shape;284;p18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cap="flat" cmpd="sng" w="9525">
              <a:solidFill>
                <a:srgbClr val="6324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285" name="Google Shape;285;p18"/>
          <p:cNvSpPr txBox="1"/>
          <p:nvPr/>
        </p:nvSpPr>
        <p:spPr>
          <a:xfrm>
            <a:off x="1495549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86" name="Google Shape;286;p18"/>
          <p:cNvSpPr txBox="1"/>
          <p:nvPr/>
        </p:nvSpPr>
        <p:spPr>
          <a:xfrm>
            <a:off x="3232598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2389748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4958499" y="2574434"/>
            <a:ext cx="410132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Distâncias do ponto(28, 22) as arestas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27.85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8.49</a:t>
            </a:r>
            <a:endParaRPr/>
          </a:p>
        </p:txBody>
      </p:sp>
      <p:sp>
        <p:nvSpPr>
          <p:cNvPr id="289" name="Google Shape;289;p18"/>
          <p:cNvSpPr txBox="1"/>
          <p:nvPr/>
        </p:nvSpPr>
        <p:spPr>
          <a:xfrm>
            <a:off x="6590423" y="3102786"/>
            <a:ext cx="184496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Dentro !!!</a:t>
            </a:r>
            <a:endParaRPr/>
          </a:p>
        </p:txBody>
      </p:sp>
      <p:sp>
        <p:nvSpPr>
          <p:cNvPr id="290" name="Google Shape;290;p18"/>
          <p:cNvSpPr txBox="1"/>
          <p:nvPr/>
        </p:nvSpPr>
        <p:spPr>
          <a:xfrm>
            <a:off x="4970282" y="3873101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sp>
        <p:nvSpPr>
          <p:cNvPr id="291" name="Google Shape;291;p18"/>
          <p:cNvSpPr txBox="1"/>
          <p:nvPr/>
        </p:nvSpPr>
        <p:spPr>
          <a:xfrm>
            <a:off x="6155703" y="4146475"/>
            <a:ext cx="27997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0.066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0.218</a:t>
            </a:r>
            <a:endParaRPr/>
          </a:p>
        </p:txBody>
      </p:sp>
      <p:sp>
        <p:nvSpPr>
          <p:cNvPr id="292" name="Google Shape;292;p18"/>
          <p:cNvSpPr/>
          <p:nvPr/>
        </p:nvSpPr>
        <p:spPr>
          <a:xfrm>
            <a:off x="7135832" y="5211799"/>
            <a:ext cx="754144" cy="320334"/>
          </a:xfrm>
          <a:prstGeom prst="rect">
            <a:avLst/>
          </a:prstGeom>
          <a:solidFill>
            <a:srgbClr val="B611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/>
        </p:nvSpPr>
        <p:spPr>
          <a:xfrm>
            <a:off x="84172" y="773422"/>
            <a:ext cx="646745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&lt;IndexedFaceSet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shape&#10;&#10;Description automatically generated"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398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2683864" y="2977951"/>
            <a:ext cx="1345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3D(0, 1, 0)</a:t>
            </a:r>
            <a:endParaRPr/>
          </a:p>
        </p:txBody>
      </p:sp>
      <p:sp>
        <p:nvSpPr>
          <p:cNvPr id="301" name="Google Shape;301;p1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9"/>
          <p:cNvSpPr txBox="1"/>
          <p:nvPr/>
        </p:nvSpPr>
        <p:spPr>
          <a:xfrm>
            <a:off x="690419" y="4957783"/>
            <a:ext cx="1923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3D(-0.87, -1, 0.5)</a:t>
            </a:r>
            <a:endParaRPr/>
          </a:p>
        </p:txBody>
      </p:sp>
      <p:sp>
        <p:nvSpPr>
          <p:cNvPr id="304" name="Google Shape;304;p19"/>
          <p:cNvSpPr txBox="1"/>
          <p:nvPr/>
        </p:nvSpPr>
        <p:spPr>
          <a:xfrm>
            <a:off x="2937235" y="4911617"/>
            <a:ext cx="1779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3D(0.87, -1, -0.5)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4173048" y="782708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06" name="Google Shape;306;p19"/>
          <p:cNvCxnSpPr/>
          <p:nvPr/>
        </p:nvCxnSpPr>
        <p:spPr>
          <a:xfrm flipH="1">
            <a:off x="3487852" y="961534"/>
            <a:ext cx="621900" cy="141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7" name="Google Shape;307;p19"/>
          <p:cNvSpPr txBox="1"/>
          <p:nvPr/>
        </p:nvSpPr>
        <p:spPr>
          <a:xfrm>
            <a:off x="690420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2913974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309" name="Google Shape;309;p19"/>
          <p:cNvSpPr txBox="1"/>
          <p:nvPr/>
        </p:nvSpPr>
        <p:spPr>
          <a:xfrm>
            <a:off x="2683864" y="3229336"/>
            <a:ext cx="1696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2D(30, 16.65)</a:t>
            </a:r>
            <a:endParaRPr/>
          </a:p>
        </p:txBody>
      </p:sp>
      <p:sp>
        <p:nvSpPr>
          <p:cNvPr id="310" name="Google Shape;310;p19"/>
          <p:cNvSpPr txBox="1"/>
          <p:nvPr/>
        </p:nvSpPr>
        <p:spPr>
          <a:xfrm>
            <a:off x="1495549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11" name="Google Shape;311;p19"/>
          <p:cNvSpPr txBox="1"/>
          <p:nvPr/>
        </p:nvSpPr>
        <p:spPr>
          <a:xfrm>
            <a:off x="3232598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2" name="Google Shape;312;p19"/>
          <p:cNvSpPr txBox="1"/>
          <p:nvPr/>
        </p:nvSpPr>
        <p:spPr>
          <a:xfrm>
            <a:off x="2389748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baseline="-2500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3" name="Google Shape;313;p19"/>
          <p:cNvSpPr txBox="1"/>
          <p:nvPr/>
        </p:nvSpPr>
        <p:spPr>
          <a:xfrm>
            <a:off x="7004930" y="3347283"/>
            <a:ext cx="14251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0.331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4960482" y="1736250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pic>
        <p:nvPicPr>
          <p:cNvPr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 id="315" name="Google Shape;3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8462" y="2032758"/>
            <a:ext cx="2536280" cy="6569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19"/>
          <p:cNvGrpSpPr/>
          <p:nvPr/>
        </p:nvGrpSpPr>
        <p:grpSpPr>
          <a:xfrm>
            <a:off x="1636954" y="2336415"/>
            <a:ext cx="1333582" cy="2496454"/>
            <a:chOff x="1636954" y="2336415"/>
            <a:chExt cx="1333582" cy="2496454"/>
          </a:xfrm>
        </p:grpSpPr>
        <p:cxnSp>
          <p:nvCxnSpPr>
            <p:cNvPr id="317" name="Google Shape;317;p19"/>
            <p:cNvCxnSpPr>
              <a:stCxn id="318" idx="2"/>
            </p:cNvCxnSpPr>
            <p:nvPr/>
          </p:nvCxnSpPr>
          <p:spPr>
            <a:xfrm rot="5400000">
              <a:off x="1075995" y="3605119"/>
              <a:ext cx="2157900" cy="297600"/>
            </a:xfrm>
            <a:prstGeom prst="curvedConnector2">
              <a:avLst/>
            </a:prstGeom>
            <a:noFill/>
            <a:ln cap="flat" cmpd="sng" w="28575">
              <a:solidFill>
                <a:srgbClr val="63242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8" name="Google Shape;318;p19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cap="flat" cmpd="sng" w="9525">
              <a:solidFill>
                <a:srgbClr val="63242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pic>
        <p:nvPicPr>
          <p:cNvPr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 id="319" name="Google Shape;31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5119" y="4166319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5680524" y="3137003"/>
            <a:ext cx="107889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-0.5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0.0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5050483" y="5084574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(0.728, 0.061, 0.211)</a:t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7546602" y="5109073"/>
            <a:ext cx="754144" cy="320334"/>
          </a:xfrm>
          <a:prstGeom prst="rect">
            <a:avLst/>
          </a:prstGeom>
          <a:solidFill>
            <a:srgbClr val="BA10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50" name="Google Shape;50;p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28" name="Google Shape;328;p20"/>
          <p:cNvSpPr txBox="1"/>
          <p:nvPr>
            <p:ph idx="1" type="body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t/>
            </a:r>
            <a:endParaRPr sz="2400"/>
          </a:p>
        </p:txBody>
      </p:sp>
      <p:sp>
        <p:nvSpPr>
          <p:cNvPr id="329" name="Google Shape;329;p20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/>
        </p:nvSpPr>
        <p:spPr>
          <a:xfrm>
            <a:off x="84173" y="773422"/>
            <a:ext cx="596723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&lt;IndexedFaceSet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&lt;TextureCoordinate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&lt;ImageTexture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"chess.png" 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8" name="Google Shape;338;p21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39" name="Google Shape;33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1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42" name="Google Shape;342;p21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44" name="Google Shape;344;p21"/>
              <p:cNvCxnSpPr>
                <a:stCxn id="345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-66945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45" name="Google Shape;345;p21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346" name="Google Shape;346;p21"/>
          <p:cNvSpPr/>
          <p:nvPr/>
        </p:nvSpPr>
        <p:spPr>
          <a:xfrm>
            <a:off x="4965817" y="2441720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0957" y="870977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1"/>
          <p:cNvSpPr txBox="1"/>
          <p:nvPr/>
        </p:nvSpPr>
        <p:spPr>
          <a:xfrm>
            <a:off x="3597587" y="3171046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0.715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0.067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 = 0.218</a:t>
            </a:r>
            <a:endParaRPr/>
          </a:p>
        </p:txBody>
      </p:sp>
      <p:sp>
        <p:nvSpPr>
          <p:cNvPr id="349" name="Google Shape;349;p21"/>
          <p:cNvSpPr txBox="1"/>
          <p:nvPr/>
        </p:nvSpPr>
        <p:spPr>
          <a:xfrm>
            <a:off x="5144829" y="3544631"/>
            <a:ext cx="2799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baseline="-25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1"/>
          <p:cNvGrpSpPr/>
          <p:nvPr/>
        </p:nvGrpSpPr>
        <p:grpSpPr>
          <a:xfrm>
            <a:off x="6145673" y="773422"/>
            <a:ext cx="2555268" cy="2599049"/>
            <a:chOff x="6145673" y="773422"/>
            <a:chExt cx="2555268" cy="2599049"/>
          </a:xfrm>
        </p:grpSpPr>
        <p:cxnSp>
          <p:nvCxnSpPr>
            <p:cNvPr id="351" name="Google Shape;351;p21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52" name="Google Shape;352;p21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53" name="Google Shape;353;p21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1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1"/>
          <p:cNvSpPr txBox="1"/>
          <p:nvPr/>
        </p:nvSpPr>
        <p:spPr>
          <a:xfrm>
            <a:off x="7087955" y="3548565"/>
            <a:ext cx="9794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0.218</a:t>
            </a: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6921868" y="2761965"/>
            <a:ext cx="1032149" cy="1410142"/>
            <a:chOff x="6921868" y="2761965"/>
            <a:chExt cx="1032149" cy="1410142"/>
          </a:xfrm>
        </p:grpSpPr>
        <p:sp>
          <p:nvSpPr>
            <p:cNvPr id="357" name="Google Shape;357;p21"/>
            <p:cNvSpPr/>
            <p:nvPr/>
          </p:nvSpPr>
          <p:spPr>
            <a:xfrm>
              <a:off x="7125183" y="3567690"/>
              <a:ext cx="828834" cy="604417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21"/>
            <p:cNvCxnSpPr>
              <a:stCxn id="355" idx="0"/>
            </p:cNvCxnSpPr>
            <p:nvPr/>
          </p:nvCxnSpPr>
          <p:spPr>
            <a:xfrm rot="10800000">
              <a:off x="6921868" y="2761965"/>
              <a:ext cx="655800" cy="7866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359" name="Google Shape;359;p21"/>
          <p:cNvCxnSpPr/>
          <p:nvPr/>
        </p:nvCxnSpPr>
        <p:spPr>
          <a:xfrm rot="10800000">
            <a:off x="5747825" y="2601888"/>
            <a:ext cx="1096035" cy="11695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0" name="Google Shape;360;p21"/>
          <p:cNvSpPr txBox="1"/>
          <p:nvPr/>
        </p:nvSpPr>
        <p:spPr>
          <a:xfrm>
            <a:off x="6630528" y="456032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/>
          <p:nvPr/>
        </p:nvSpPr>
        <p:spPr>
          <a:xfrm>
            <a:off x="84173" y="773422"/>
            <a:ext cx="5967230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&lt;IndexedFaceSet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&lt;TextureCoordinate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&lt;/IndexedFaceSet&gt;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&lt;ImageTexture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"chess.png" '</a:t>
            </a: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2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68" name="Google Shape;368;p22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9" name="Google Shape;369;p22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70" name="Google Shape;37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2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72" name="Google Shape;372;p22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74" name="Google Shape;374;p22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75" name="Google Shape;375;p22"/>
              <p:cNvCxnSpPr>
                <a:stCxn id="376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-66945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376" name="Google Shape;376;p22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377" name="Google Shape;37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2"/>
          <p:cNvSpPr txBox="1"/>
          <p:nvPr/>
        </p:nvSpPr>
        <p:spPr>
          <a:xfrm>
            <a:off x="4721827" y="2232499"/>
            <a:ext cx="142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0.218</a:t>
            </a:r>
            <a:endParaRPr/>
          </a:p>
        </p:txBody>
      </p:sp>
      <p:pic>
        <p:nvPicPr>
          <p:cNvPr id="379" name="Google Shape;379;p2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22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22"/>
          <p:cNvSpPr txBox="1"/>
          <p:nvPr/>
        </p:nvSpPr>
        <p:spPr>
          <a:xfrm>
            <a:off x="8363815" y="1277486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6" name="Google Shape;386;p22"/>
          <p:cNvSpPr txBox="1"/>
          <p:nvPr/>
        </p:nvSpPr>
        <p:spPr>
          <a:xfrm>
            <a:off x="8359118" y="3129862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7" name="Google Shape;387;p22"/>
          <p:cNvSpPr txBox="1"/>
          <p:nvPr/>
        </p:nvSpPr>
        <p:spPr>
          <a:xfrm>
            <a:off x="8358040" y="4177803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8" name="Google Shape;388;p22"/>
          <p:cNvSpPr txBox="1"/>
          <p:nvPr/>
        </p:nvSpPr>
        <p:spPr>
          <a:xfrm>
            <a:off x="8358040" y="4738077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3407271" y="3125494"/>
            <a:ext cx="3004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 (u,v)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(29, 22) = (0.348, 0.210)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(28, 23) = (0.180, 0.069)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pic>
        <p:nvPicPr>
          <p:cNvPr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 id="391" name="Google Shape;391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95541" y="4196319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 id="392" name="Google Shape;392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310183" y="4196319"/>
            <a:ext cx="1407737" cy="121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99" name="Google Shape;399;p23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0" name="Google Shape;400;p23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01" name="Google Shape;401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23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03" name="Google Shape;403;p23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04" name="Google Shape;404;p23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="1" baseline="-2500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05" name="Google Shape;405;p23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06" name="Google Shape;406;p23"/>
              <p:cNvCxnSpPr>
                <a:stCxn id="407" idx="2"/>
              </p:cNvCxnSpPr>
              <p:nvPr/>
            </p:nvCxnSpPr>
            <p:spPr>
              <a:xfrm flipH="1" rot="-5400000">
                <a:off x="2066745" y="2911969"/>
                <a:ext cx="1043100" cy="569100"/>
              </a:xfrm>
              <a:prstGeom prst="curvedConnector3">
                <a:avLst>
                  <a:gd fmla="val -66945" name="adj1"/>
                </a:avLst>
              </a:prstGeom>
              <a:noFill/>
              <a:ln cap="flat" cmpd="sng" w="28575">
                <a:solidFill>
                  <a:srgbClr val="632423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407" name="Google Shape;407;p23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cap="flat" cmpd="sng" w="9525">
                <a:solidFill>
                  <a:srgbClr val="63242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408" name="Google Shape;4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3"/>
          <p:cNvSpPr txBox="1"/>
          <p:nvPr/>
        </p:nvSpPr>
        <p:spPr>
          <a:xfrm>
            <a:off x="540526" y="770323"/>
            <a:ext cx="14244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0.176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0.218</a:t>
            </a:r>
            <a:endParaRPr/>
          </a:p>
        </p:txBody>
      </p:sp>
      <p:pic>
        <p:nvPicPr>
          <p:cNvPr id="410" name="Google Shape;410;p23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23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412" name="Google Shape;41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" name="Google Shape;416;p23"/>
          <p:cNvSpPr txBox="1"/>
          <p:nvPr/>
        </p:nvSpPr>
        <p:spPr>
          <a:xfrm>
            <a:off x="8363815" y="1277486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7" name="Google Shape;417;p23"/>
          <p:cNvSpPr txBox="1"/>
          <p:nvPr/>
        </p:nvSpPr>
        <p:spPr>
          <a:xfrm>
            <a:off x="8359118" y="3129862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18" name="Google Shape;418;p23"/>
          <p:cNvSpPr txBox="1"/>
          <p:nvPr/>
        </p:nvSpPr>
        <p:spPr>
          <a:xfrm>
            <a:off x="8358040" y="4177803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8358040" y="4738077"/>
            <a:ext cx="30872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20" name="Google Shape;420;p23"/>
          <p:cNvSpPr txBox="1"/>
          <p:nvPr/>
        </p:nvSpPr>
        <p:spPr>
          <a:xfrm>
            <a:off x="1733891" y="550801"/>
            <a:ext cx="30041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 (u,v)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(29, 22) = (0.348, 0.210)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 (28, 23) = (0.180, 0.069)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24385" y="3318975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pic>
        <p:nvPicPr>
          <p:cNvPr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 id="423" name="Google Shape;423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8485" y="1695532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 id="424" name="Google Shape;424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520026" y="1729207"/>
            <a:ext cx="1407737" cy="121955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3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5.071221148745826</a:t>
            </a:r>
            <a:endParaRPr/>
          </a:p>
        </p:txBody>
      </p:sp>
      <p:sp>
        <p:nvSpPr>
          <p:cNvPr id="426" name="Google Shape;426;p23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2.3423331896563995</a:t>
            </a:r>
            <a:endParaRPr/>
          </a:p>
        </p:txBody>
      </p:sp>
      <p:sp>
        <p:nvSpPr>
          <p:cNvPr id="427" name="Google Shape;427;p23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23"/>
          <p:cNvCxnSpPr>
            <a:stCxn id="427" idx="3"/>
            <a:endCxn id="412" idx="1"/>
          </p:cNvCxnSpPr>
          <p:nvPr/>
        </p:nvCxnSpPr>
        <p:spPr>
          <a:xfrm flipH="1" rot="10800000">
            <a:off x="4683385" y="4386698"/>
            <a:ext cx="2942700" cy="991500"/>
          </a:xfrm>
          <a:prstGeom prst="curvedConnector3">
            <a:avLst>
              <a:gd fmla="val 76268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p23"/>
          <p:cNvSpPr txBox="1"/>
          <p:nvPr/>
        </p:nvSpPr>
        <p:spPr>
          <a:xfrm>
            <a:off x="2005218" y="174077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5.06 </a:t>
            </a:r>
            <a:endParaRPr/>
          </a:p>
        </p:txBody>
      </p:sp>
      <p:sp>
        <p:nvSpPr>
          <p:cNvPr id="430" name="Google Shape;430;p23"/>
          <p:cNvSpPr txBox="1"/>
          <p:nvPr/>
        </p:nvSpPr>
        <p:spPr>
          <a:xfrm>
            <a:off x="2005218" y="246844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0.00 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5000086" y="1753041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-0.26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028081" y="2468445"/>
            <a:ext cx="12071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-4.62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42924" y="893434"/>
            <a:ext cx="874209" cy="5232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32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39" name="Google Shape;439;p24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46" name="Google Shape;446;p25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5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8" name="Google Shape;448;p25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25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50" name="Google Shape;450;p25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1" name="Google Shape;451;p25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8" name="Google Shape;458;p26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p26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0" name="Google Shape;460;p26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26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2" name="Google Shape;462;p26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3" name="Google Shape;463;p26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64" name="Google Shape;464;p26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71" name="Google Shape;471;p27"/>
          <p:cNvSpPr txBox="1"/>
          <p:nvPr>
            <p:ph idx="12" type="sldNum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27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0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10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5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3" name="Google Shape;473;p27"/>
          <p:cNvGraphicFramePr/>
          <p:nvPr/>
        </p:nvGraphicFramePr>
        <p:xfrm>
          <a:off x="5175984" y="9067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74" name="Google Shape;474;p27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5" name="Google Shape;475;p27"/>
          <p:cNvGraphicFramePr/>
          <p:nvPr/>
        </p:nvGraphicFramePr>
        <p:xfrm>
          <a:off x="5175984" y="3340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{483CA4C4-568D-464D-A465-FF2E4C7DC463}</a:tableStyleId>
              </a:tblPr>
              <a:tblGrid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  <a:gridCol w="278025"/>
              </a:tblGrid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b="1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1</a:t>
                      </a:r>
                      <a:endParaRPr/>
                    </a:p>
                  </a:txBody>
                  <a:tcPr marT="28800" marB="28800" marR="0" marL="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27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7" name="Google Shape;477;p27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fmla="val 8333" name="adj"/>
            </a:avLst>
          </a:prstGeom>
          <a:noFill/>
          <a:ln cap="flat" cmpd="sng" w="57150">
            <a:solidFill>
              <a:srgbClr val="3B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"/>
          <p:cNvSpPr txBox="1"/>
          <p:nvPr>
            <p:ph idx="1" type="body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83" name="Google Shape;483;p28"/>
          <p:cNvSpPr txBox="1"/>
          <p:nvPr>
            <p:ph idx="2" type="body"/>
          </p:nvPr>
        </p:nvSpPr>
        <p:spPr>
          <a:xfrm>
            <a:off x="1567655" y="2857501"/>
            <a:ext cx="6119813" cy="104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Luciano Pereira Soares</a:t>
            </a:r>
            <a:endParaRPr/>
          </a:p>
          <a:p>
            <a:pPr indent="0" lvl="0" marL="0" rtl="0" algn="ctr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descr="Shape&#10;&#10;Description automatically generated" id="89" name="Google Shape;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04" name="Google Shape;10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7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18" name="Google Shape;118;p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20" name="Google Shape;12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35" name="Google Shape;13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b="0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lang="en-US" sz="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b="0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</a:t>
            </a:r>
            <a:r>
              <a:rPr lang="en-US"/>
              <a:t>Triângulo Verde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4913800" y="5029283"/>
            <a:ext cx="7225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descr="Shape&#10;&#10;Description automatically generated" id="149" name="Google Shape;14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2020-09-03T00:29:20Z</dcterms:created>
  <dc:creator>Luciano Pereira Soares</dc:creator>
</cp:coreProperties>
</file>