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6"/>
  </p:notesMasterIdLst>
  <p:sldIdLst>
    <p:sldId id="256" r:id="rId2"/>
    <p:sldId id="305" r:id="rId3"/>
    <p:sldId id="306" r:id="rId4"/>
    <p:sldId id="307" r:id="rId5"/>
  </p:sldIdLst>
  <p:sldSz cx="9144000" cy="5715000" type="screen16x10"/>
  <p:notesSz cx="6858000" cy="9144000"/>
  <p:embeddedFontLst>
    <p:embeddedFont>
      <p:font typeface="Verdana" panose="020B060403050404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mplicit_surfac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paulbourke.net/geometry/teardrop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fd6de9bec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fd6de9bec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dirty="0"/>
              <a:t>Taça de Vinho: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https://en.wikipedia.org/wiki/Implicit_surface</a:t>
            </a: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dirty="0"/>
              <a:t>Gota: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http://paulbourke.net/geometry/teardrop/</a:t>
            </a:r>
            <a:endParaRPr lang="pt-BR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8" name="Google Shape;488;gfd6de9bec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02951fa4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02951fa4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g102951fa4f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b864e049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gb864e049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22: Geometrias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38" y="1456100"/>
            <a:ext cx="20859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2</a:t>
            </a:r>
            <a:endParaRPr/>
          </a:p>
        </p:txBody>
      </p:sp>
      <p:sp>
        <p:nvSpPr>
          <p:cNvPr id="492" name="Google Shape;492;p54"/>
          <p:cNvSpPr txBox="1">
            <a:spLocks noGrp="1"/>
          </p:cNvSpPr>
          <p:nvPr>
            <p:ph type="body" idx="1"/>
          </p:nvPr>
        </p:nvSpPr>
        <p:spPr>
          <a:xfrm>
            <a:off x="390550" y="838983"/>
            <a:ext cx="8428200" cy="82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Vocês deverão implementar uma nova geometria para o Ray Tracer atual. Cada dupla deverá escolher sua geometria.</a:t>
            </a:r>
            <a:endParaRPr/>
          </a:p>
        </p:txBody>
      </p:sp>
      <p:sp>
        <p:nvSpPr>
          <p:cNvPr id="493" name="Google Shape;493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494" name="Google Shape;494;p54"/>
          <p:cNvSpPr txBox="1"/>
          <p:nvPr/>
        </p:nvSpPr>
        <p:spPr>
          <a:xfrm>
            <a:off x="311850" y="2781466"/>
            <a:ext cx="163500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 err="1">
                <a:solidFill>
                  <a:schemeClr val="dk1"/>
                </a:solidFill>
              </a:rPr>
              <a:t>Torus</a:t>
            </a:r>
            <a:endParaRPr sz="1900" b="1" dirty="0">
              <a:solidFill>
                <a:schemeClr val="dk1"/>
              </a:solidFill>
            </a:endParaRPr>
          </a:p>
        </p:txBody>
      </p:sp>
      <p:pic>
        <p:nvPicPr>
          <p:cNvPr id="495" name="Google Shape;49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5423" y="1511276"/>
            <a:ext cx="1388150" cy="15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4"/>
          <p:cNvSpPr txBox="1"/>
          <p:nvPr/>
        </p:nvSpPr>
        <p:spPr>
          <a:xfrm>
            <a:off x="2397825" y="2781475"/>
            <a:ext cx="146250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</a:rPr>
              <a:t>Cilindro</a:t>
            </a:r>
            <a:endParaRPr sz="1300" b="1" dirty="0">
              <a:solidFill>
                <a:schemeClr val="dk1"/>
              </a:solidFill>
            </a:endParaRPr>
          </a:p>
        </p:txBody>
      </p:sp>
      <p:pic>
        <p:nvPicPr>
          <p:cNvPr id="497" name="Google Shape;497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650" y="3411399"/>
            <a:ext cx="1886375" cy="16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4"/>
          <p:cNvSpPr txBox="1"/>
          <p:nvPr/>
        </p:nvSpPr>
        <p:spPr>
          <a:xfrm>
            <a:off x="311850" y="4933725"/>
            <a:ext cx="157590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</a:rPr>
              <a:t>Pirâmide</a:t>
            </a:r>
            <a:endParaRPr sz="1900" b="1" dirty="0">
              <a:solidFill>
                <a:schemeClr val="dk1"/>
              </a:solidFill>
            </a:endParaRPr>
          </a:p>
        </p:txBody>
      </p:sp>
      <p:pic>
        <p:nvPicPr>
          <p:cNvPr id="499" name="Google Shape;499;p54"/>
          <p:cNvPicPr preferRelativeResize="0"/>
          <p:nvPr/>
        </p:nvPicPr>
        <p:blipFill rotWithShape="1">
          <a:blip r:embed="rId6">
            <a:alphaModFix/>
          </a:blip>
          <a:srcRect t="8975"/>
          <a:stretch/>
        </p:blipFill>
        <p:spPr>
          <a:xfrm>
            <a:off x="4398000" y="1587475"/>
            <a:ext cx="1451587" cy="138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4"/>
          <p:cNvSpPr txBox="1"/>
          <p:nvPr/>
        </p:nvSpPr>
        <p:spPr>
          <a:xfrm>
            <a:off x="4261175" y="2781475"/>
            <a:ext cx="127050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</a:rPr>
              <a:t>Cone</a:t>
            </a:r>
            <a:endParaRPr sz="1900" b="1" dirty="0">
              <a:solidFill>
                <a:schemeClr val="dk1"/>
              </a:solidFill>
            </a:endParaRPr>
          </a:p>
        </p:txBody>
      </p:sp>
      <p:pic>
        <p:nvPicPr>
          <p:cNvPr id="501" name="Google Shape;501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8775" y="1612712"/>
            <a:ext cx="1488871" cy="13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4"/>
          <p:cNvSpPr txBox="1"/>
          <p:nvPr/>
        </p:nvSpPr>
        <p:spPr>
          <a:xfrm>
            <a:off x="5807900" y="2781475"/>
            <a:ext cx="127050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</a:rPr>
              <a:t>Anel</a:t>
            </a:r>
            <a:endParaRPr sz="1900" b="1" dirty="0">
              <a:solidFill>
                <a:schemeClr val="dk1"/>
              </a:solidFill>
            </a:endParaRPr>
          </a:p>
        </p:txBody>
      </p:sp>
      <p:sp>
        <p:nvSpPr>
          <p:cNvPr id="505" name="Google Shape;505;p54"/>
          <p:cNvSpPr txBox="1"/>
          <p:nvPr/>
        </p:nvSpPr>
        <p:spPr>
          <a:xfrm>
            <a:off x="4093188" y="4933725"/>
            <a:ext cx="157590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 err="1">
                <a:solidFill>
                  <a:schemeClr val="dk1"/>
                </a:solidFill>
              </a:rPr>
              <a:t>Parabolóide</a:t>
            </a:r>
            <a:endParaRPr sz="1900" b="1" dirty="0">
              <a:solidFill>
                <a:schemeClr val="dk1"/>
              </a:solidFill>
            </a:endParaRPr>
          </a:p>
        </p:txBody>
      </p:sp>
      <p:pic>
        <p:nvPicPr>
          <p:cNvPr id="506" name="Google Shape;506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84375" y="3322050"/>
            <a:ext cx="1682450" cy="163805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54"/>
          <p:cNvSpPr txBox="1"/>
          <p:nvPr/>
        </p:nvSpPr>
        <p:spPr>
          <a:xfrm>
            <a:off x="5845275" y="4933725"/>
            <a:ext cx="1575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>
                <a:solidFill>
                  <a:schemeClr val="dk1"/>
                </a:solidFill>
              </a:rPr>
              <a:t>Steiner</a:t>
            </a:r>
            <a:endParaRPr sz="2100" b="1"/>
          </a:p>
        </p:txBody>
      </p:sp>
      <p:sp>
        <p:nvSpPr>
          <p:cNvPr id="508" name="Google Shape;508;p54"/>
          <p:cNvSpPr txBox="1"/>
          <p:nvPr/>
        </p:nvSpPr>
        <p:spPr>
          <a:xfrm>
            <a:off x="7385400" y="4933725"/>
            <a:ext cx="1682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 err="1">
                <a:solidFill>
                  <a:schemeClr val="dk1"/>
                </a:solidFill>
              </a:rPr>
              <a:t>Hiperbolóide</a:t>
            </a:r>
            <a:endParaRPr sz="19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</p:txBody>
      </p:sp>
      <p:pic>
        <p:nvPicPr>
          <p:cNvPr id="509" name="Google Shape;509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13264" y="3480650"/>
            <a:ext cx="1766300" cy="138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23425" y="3338875"/>
            <a:ext cx="1506475" cy="15064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54"/>
          <p:cNvSpPr txBox="1"/>
          <p:nvPr/>
        </p:nvSpPr>
        <p:spPr>
          <a:xfrm>
            <a:off x="7212800" y="2781475"/>
            <a:ext cx="1886400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</a:rPr>
              <a:t>Gota</a:t>
            </a:r>
            <a:endParaRPr sz="1900" b="1" dirty="0">
              <a:solidFill>
                <a:schemeClr val="dk1"/>
              </a:solidFill>
            </a:endParaRPr>
          </a:p>
        </p:txBody>
      </p:sp>
      <p:pic>
        <p:nvPicPr>
          <p:cNvPr id="2" name="Google Shape;521;p55">
            <a:extLst>
              <a:ext uri="{FF2B5EF4-FFF2-40B4-BE49-F238E27FC236}">
                <a16:creationId xmlns:a16="http://schemas.microsoft.com/office/drawing/2014/main" id="{82933DF1-6373-D24C-0217-5B77AC2D259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b="8800"/>
          <a:stretch/>
        </p:blipFill>
        <p:spPr>
          <a:xfrm>
            <a:off x="7548622" y="1709984"/>
            <a:ext cx="1169733" cy="115211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498;p54">
            <a:extLst>
              <a:ext uri="{FF2B5EF4-FFF2-40B4-BE49-F238E27FC236}">
                <a16:creationId xmlns:a16="http://schemas.microsoft.com/office/drawing/2014/main" id="{425464AA-8157-6529-51CB-D65DB0D21EC5}"/>
              </a:ext>
            </a:extLst>
          </p:cNvPr>
          <p:cNvSpPr txBox="1"/>
          <p:nvPr/>
        </p:nvSpPr>
        <p:spPr>
          <a:xfrm>
            <a:off x="2298025" y="4933725"/>
            <a:ext cx="1715238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</a:rPr>
              <a:t>Taça</a:t>
            </a:r>
            <a:endParaRPr sz="1900" b="1" dirty="0">
              <a:solidFill>
                <a:schemeClr val="dk1"/>
              </a:solidFill>
            </a:endParaRPr>
          </a:p>
        </p:txBody>
      </p:sp>
      <p:pic>
        <p:nvPicPr>
          <p:cNvPr id="1026" name="Picture 2" descr="Wine Glass 3D Model - 3D CAD Browser">
            <a:extLst>
              <a:ext uri="{FF2B5EF4-FFF2-40B4-BE49-F238E27FC236}">
                <a16:creationId xmlns:a16="http://schemas.microsoft.com/office/drawing/2014/main" id="{89C62021-4749-F1B2-E791-75D2C65D5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945" y="3573910"/>
            <a:ext cx="1848260" cy="138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Geometrias</a:t>
            </a:r>
            <a:endParaRPr/>
          </a:p>
        </p:txBody>
      </p:sp>
      <p:sp>
        <p:nvSpPr>
          <p:cNvPr id="519" name="Google Shape;519;p55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428200" cy="444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dirty="0"/>
              <a:t>A espiral e o coração são mais difíceis que a média. Alternativas: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2" name="Google Shape;503;p54">
            <a:extLst>
              <a:ext uri="{FF2B5EF4-FFF2-40B4-BE49-F238E27FC236}">
                <a16:creationId xmlns:a16="http://schemas.microsoft.com/office/drawing/2014/main" id="{0E2E8F19-7F46-4FBF-CAA4-45DDCF1B00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317" y="1861176"/>
            <a:ext cx="1682451" cy="160440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504;p54">
            <a:extLst>
              <a:ext uri="{FF2B5EF4-FFF2-40B4-BE49-F238E27FC236}">
                <a16:creationId xmlns:a16="http://schemas.microsoft.com/office/drawing/2014/main" id="{B249F07E-D4E6-3EA5-ABA7-B3578E22FFEA}"/>
              </a:ext>
            </a:extLst>
          </p:cNvPr>
          <p:cNvSpPr txBox="1"/>
          <p:nvPr/>
        </p:nvSpPr>
        <p:spPr>
          <a:xfrm>
            <a:off x="6163317" y="3456025"/>
            <a:ext cx="1575900" cy="723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b="1" dirty="0">
                <a:solidFill>
                  <a:schemeClr val="dk1"/>
                </a:solidFill>
              </a:rPr>
              <a:t>Coração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(difícil)</a:t>
            </a: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6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527" name="Google Shape;527;p5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528" name="Google Shape;528;p56"/>
          <p:cNvSpPr txBox="1">
            <a:spLocks noGrp="1"/>
          </p:cNvSpPr>
          <p:nvPr>
            <p:ph type="body" idx="2"/>
          </p:nvPr>
        </p:nvSpPr>
        <p:spPr>
          <a:xfrm>
            <a:off x="1567650" y="2857499"/>
            <a:ext cx="6119700" cy="22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</Words>
  <Application>Microsoft Macintosh PowerPoint</Application>
  <PresentationFormat>On-screen Show (16:10)</PresentationFormat>
  <Paragraphs>31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Verdana</vt:lpstr>
      <vt:lpstr>Arial</vt:lpstr>
      <vt:lpstr>Personalizar design</vt:lpstr>
      <vt:lpstr>PowerPoint Presentation</vt:lpstr>
      <vt:lpstr>Projeto 2</vt:lpstr>
      <vt:lpstr>Outras Geometrias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6</cp:revision>
  <dcterms:modified xsi:type="dcterms:W3CDTF">2023-05-06T22:27:55Z</dcterms:modified>
</cp:coreProperties>
</file>