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2"/>
  </p:notesMasterIdLst>
  <p:sldIdLst>
    <p:sldId id="256" r:id="rId2"/>
    <p:sldId id="337" r:id="rId3"/>
    <p:sldId id="317" r:id="rId4"/>
    <p:sldId id="318" r:id="rId5"/>
    <p:sldId id="338" r:id="rId6"/>
    <p:sldId id="312" r:id="rId7"/>
    <p:sldId id="313" r:id="rId8"/>
    <p:sldId id="319" r:id="rId9"/>
    <p:sldId id="323" r:id="rId10"/>
    <p:sldId id="314" r:id="rId11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6f0adc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e6f0adc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cf7fce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cf7fce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0aa5670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ec0aa5670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c0aa5670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c0aa5670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0f2f6c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100f2f6c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0aa567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ec0aa567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97e8df8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e97e8df8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e97e8df8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58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Bo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psoares.github.io/Renderizad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/>
              <a:t>Aula 13: Primitivas 3D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" name="Google Shape;777;p75">
            <a:extLst>
              <a:ext uri="{FF2B5EF4-FFF2-40B4-BE49-F238E27FC236}">
                <a16:creationId xmlns:a16="http://schemas.microsoft.com/office/drawing/2014/main" id="{E9A42F31-FA11-F7D4-DBB8-F216FBBD8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67650" y="4078223"/>
            <a:ext cx="6119700" cy="10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Kahoot</a:t>
            </a: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1700" y="4440056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600"/>
              <a:t>Entrar em Kahoot.it : </a:t>
            </a:r>
            <a:r>
              <a:rPr lang="en-BR" sz="1600" u="sng">
                <a:solidFill>
                  <a:schemeClr val="hlink"/>
                </a:solidFill>
                <a:hlinkClick r:id="rId3"/>
              </a:rPr>
              <a:t>https://kahoot.it/</a:t>
            </a:r>
            <a:r>
              <a:rPr lang="en-BR" sz="1600"/>
              <a:t> </a:t>
            </a:r>
            <a:endParaRPr sz="1600" dirty="0"/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75" y="1300139"/>
            <a:ext cx="7843056" cy="26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3"/>
          <p:cNvGrpSpPr/>
          <p:nvPr/>
        </p:nvGrpSpPr>
        <p:grpSpPr>
          <a:xfrm>
            <a:off x="469157" y="848097"/>
            <a:ext cx="7889683" cy="4615181"/>
            <a:chOff x="192" y="432"/>
            <a:chExt cx="4993" cy="2784"/>
          </a:xfrm>
        </p:grpSpPr>
        <p:pic>
          <p:nvPicPr>
            <p:cNvPr id="459" name="Google Shape;45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" y="432"/>
              <a:ext cx="1968" cy="2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3" descr="03_5-Transform"/>
            <p:cNvPicPr preferRelativeResize="0"/>
            <p:nvPr/>
          </p:nvPicPr>
          <p:blipFill rotWithShape="1">
            <a:blip r:embed="rId4">
              <a:alphaModFix/>
            </a:blip>
            <a:srcRect l="19510" r="9410"/>
            <a:stretch/>
          </p:blipFill>
          <p:spPr>
            <a:xfrm>
              <a:off x="2304" y="480"/>
              <a:ext cx="2881" cy="2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Formas e Transformações (X3D-Edit)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de algumas primitivas</a:t>
            </a:r>
            <a:endParaRPr/>
          </a:p>
        </p:txBody>
      </p:sp>
      <p:pic>
        <p:nvPicPr>
          <p:cNvPr id="467" name="Google Shape;467;p34" descr="X3dSpecification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1" y="1079726"/>
            <a:ext cx="2049268" cy="22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 descr="X3dSpecificationCyl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759" y="3155158"/>
            <a:ext cx="2748603" cy="238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descr="X3dSpecificationSphe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6849" y="3452817"/>
            <a:ext cx="2163793" cy="21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 descr="X3dSpecificationBo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6822" y="1071550"/>
            <a:ext cx="2397717" cy="221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Box</a:t>
            </a:r>
            <a:br>
              <a:rPr lang="pt-BR"/>
            </a:b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O nó </a:t>
            </a:r>
            <a:r>
              <a:rPr lang="pt-BR" sz="1700" b="1"/>
              <a:t>Box</a:t>
            </a:r>
            <a:r>
              <a:rPr lang="pt-BR" sz="1700"/>
              <a:t> especifica uma caixa 3D paralelepípeda retangular centrada no (0, 0, 0) no sistema de coordenadas local e alinhado com os eixos de coordenadas locais. Por padrão, a caixa mede 2 unidades em cada dimensão, de -1 a +1. O campo </a:t>
            </a:r>
            <a:r>
              <a:rPr lang="pt-BR" sz="1700" b="1"/>
              <a:t>size</a:t>
            </a:r>
            <a:r>
              <a:rPr lang="pt-BR" sz="1700"/>
              <a:t> especifica as extensões da caixa ao longo dos eixos X, Y e Z, respectivamente, e cada valor do tamanho deve ser maior que zero.</a:t>
            </a:r>
            <a:endParaRPr/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2790092" y="3016403"/>
            <a:ext cx="6248400" cy="12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: X3DGeometryNode {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NULL 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b="1" dirty="0">
                <a:solidFill>
                  <a:schemeClr val="dk1"/>
                </a:solidFill>
              </a:rPr>
              <a:t>  SFVec3f 	[]       	</a:t>
            </a:r>
            <a:r>
              <a:rPr lang="pt-BR" sz="1600" b="1" dirty="0" err="1">
                <a:solidFill>
                  <a:schemeClr val="dk1"/>
                </a:solidFill>
              </a:rPr>
              <a:t>size</a:t>
            </a:r>
            <a:r>
              <a:rPr lang="pt-BR" sz="1600" b="1" dirty="0">
                <a:solidFill>
                  <a:schemeClr val="dk1"/>
                </a:solidFill>
              </a:rPr>
              <a:t>    	2 2 2 	(0,∞)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42" name="Google Shape;542;p56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https://www.web3d.org/documents/specifications/19775-1/V3.3/Part01/components/geometry3D.html#Box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43" name="Google Shape;543;p56" descr="Box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08" y="2407113"/>
            <a:ext cx="2619250" cy="241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730" name="Google Shape;7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774500"/>
            <a:ext cx="3560575" cy="35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Revisão de Coordenadas Esféricas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737" name="Google Shape;7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39" y="863600"/>
            <a:ext cx="4910049" cy="456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das primitivas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300875" y="1124700"/>
            <a:ext cx="46641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Box : X3DGeometryNode { 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SFNode  [in,out] metadata NULL  [X3DMetadataObject]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SFVec3f []       size     2 2 2 (0,∞)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SFBool  []       solid    TRUE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}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167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167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Cylinder : X3DGeometryNode { 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SFNode  [in,out] metadata NULL [X3DMetadataObject]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SFBool  []       bottom   TRUE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SFFloat []       height   2    (0,∞)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SFFloat []       radius   1    (0,∞)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SFBool  []       side     TRUE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SFBool  []       solid    TRUE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  SFBool  []       top      TRUE</a:t>
            </a:r>
            <a:endParaRPr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167"/>
              <a:t>}</a:t>
            </a: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5291100" y="1124700"/>
            <a:ext cx="3852900" cy="3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 : X3DGeometryNode { 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SFNode  [in,out] metadata     NULL [X3DMetadataObject]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SFBool  []       bottom       TRUE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SFFloat []       bottomRadius 1    (0,∞)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SFFloat []       height       2    (0,∞)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SFBool  []       side         TRUE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SFBool  []       solid        TRUE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Sphere : X3DGeometryNode { 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SFNode  [in,out] metadata NULL [X3DMetadataObject]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SFFloat []       radius   1    (0,∞)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SFBool  []       solid    TRUE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1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167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Quinta parte do projeto 1</a:t>
            </a:r>
            <a:endParaRPr dirty="0"/>
          </a:p>
        </p:txBody>
      </p:sp>
      <p:sp>
        <p:nvSpPr>
          <p:cNvPr id="757" name="Google Shape;757;p7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869618" y="2488188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sp>
        <p:nvSpPr>
          <p:cNvPr id="763" name="Google Shape;763;p74"/>
          <p:cNvSpPr/>
          <p:nvPr/>
        </p:nvSpPr>
        <p:spPr>
          <a:xfrm>
            <a:off x="2565712" y="5115192"/>
            <a:ext cx="4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https://lpsoares.github.io/Renderizador/</a:t>
            </a:r>
            <a:r>
              <a:rPr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pic>
        <p:nvPicPr>
          <p:cNvPr id="768" name="Google Shape;76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930" y="1055787"/>
            <a:ext cx="2566074" cy="1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4854856" y="2488200"/>
            <a:ext cx="21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texturas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pic>
        <p:nvPicPr>
          <p:cNvPr id="770" name="Google Shape;7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706" y="1036088"/>
            <a:ext cx="2163994" cy="144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2;p74">
            <a:extLst>
              <a:ext uri="{FF2B5EF4-FFF2-40B4-BE49-F238E27FC236}">
                <a16:creationId xmlns:a16="http://schemas.microsoft.com/office/drawing/2014/main" id="{89100981-2626-FB6D-F6EB-BF66AD56F810}"/>
              </a:ext>
            </a:extLst>
          </p:cNvPr>
          <p:cNvSpPr/>
          <p:nvPr/>
        </p:nvSpPr>
        <p:spPr>
          <a:xfrm>
            <a:off x="3490650" y="4474563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primitivas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 dirty="0"/>
          </a:p>
        </p:txBody>
      </p:sp>
      <p:pic>
        <p:nvPicPr>
          <p:cNvPr id="4" name="Picture 3" descr="A picture containing screen&#10;&#10;Description automatically generated">
            <a:extLst>
              <a:ext uri="{FF2B5EF4-FFF2-40B4-BE49-F238E27FC236}">
                <a16:creationId xmlns:a16="http://schemas.microsoft.com/office/drawing/2014/main" id="{7F4B1189-28DC-2328-6546-D796DC12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03" y="3022164"/>
            <a:ext cx="2561394" cy="1442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435</Words>
  <Application>Microsoft Macintosh PowerPoint</Application>
  <PresentationFormat>On-screen Show (16:10)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Verdana</vt:lpstr>
      <vt:lpstr>Arial</vt:lpstr>
      <vt:lpstr>Personalizar design</vt:lpstr>
      <vt:lpstr>PowerPoint Presentation</vt:lpstr>
      <vt:lpstr>Kahoot</vt:lpstr>
      <vt:lpstr>Formas e Transformações (X3D-Edit)</vt:lpstr>
      <vt:lpstr>Especificação de algumas primitivas</vt:lpstr>
      <vt:lpstr>Box </vt:lpstr>
      <vt:lpstr>Geração de Esferas em 3D</vt:lpstr>
      <vt:lpstr>Revisão de Coordenadas Esféricas</vt:lpstr>
      <vt:lpstr>Especificação das primitivas</vt:lpstr>
      <vt:lpstr>Quinta parte do projeto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11</cp:revision>
  <dcterms:modified xsi:type="dcterms:W3CDTF">2023-03-28T15:49:15Z</dcterms:modified>
</cp:coreProperties>
</file>