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A8DA7C-0CDE-4F2D-9E21-5CD2D90D41B8}">
  <a:tblStyle styleId="{8BA8DA7C-0CDE-4F2D-9E21-5CD2D90D41B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158" name="Google Shape;158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175" name="Google Shape;175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193" name="Google Shape;193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209" name="Google Shape;209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226" name="Google Shape;226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242" name="Google Shape;242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257" name="Google Shape;257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6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f604909d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gf604909db4_0_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54" name="Google Shape;5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66" name="Google Shape;66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81" name="Google Shape;81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94" name="Google Shape;94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110" name="Google Shape;110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127" name="Google Shape;127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142" name="Google Shape;142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94" y="-1"/>
            <a:ext cx="9123426" cy="684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idx="1" type="body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2385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2385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4454" lvl="5" marL="27432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4454" lvl="6" marL="32004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4454" lvl="7" marL="36576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4454" lvl="8" marL="41148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2" type="body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b="0" i="0" sz="1667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2385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2385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4454" lvl="5" marL="27432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4454" lvl="6" marL="32004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4454" lvl="7" marL="36576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4454" lvl="8" marL="41148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3" type="body"/>
          </p:nvPr>
        </p:nvSpPr>
        <p:spPr>
          <a:xfrm>
            <a:off x="900112" y="5296958"/>
            <a:ext cx="7343775" cy="198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spcBef>
                <a:spcPts val="233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  <a:defRPr b="0" i="0" sz="1167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2385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2385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4454" lvl="5" marL="27432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4454" lvl="6" marL="32004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4454" lvl="7" marL="36576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4454" lvl="8" marL="41148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b="0" i="0" sz="2667" u="none" cap="none" strike="noStrik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4454" lvl="5" marL="27432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4454" lvl="6" marL="32004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4454" lvl="7" marL="36576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4454" lvl="8" marL="41148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b="0" i="0" sz="2667" u="none" cap="none" strike="noStrik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ctrTitle"/>
          </p:nvPr>
        </p:nvSpPr>
        <p:spPr>
          <a:xfrm>
            <a:off x="1143000" y="935302"/>
            <a:ext cx="6858000" cy="1989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4500"/>
              <a:buFont typeface="Verdana"/>
              <a:buNone/>
              <a:defRPr b="0" i="0" sz="4500" u="none" cap="none" strike="noStrik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ctr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b="0" i="0" sz="2667" u="none" cap="none" strike="noStrik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34454" lvl="1" marL="9144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b="0" i="0" sz="1667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4454" lvl="3" marL="18288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b="0" i="0" sz="1667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4454" lvl="4" marL="22860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»"/>
              <a:defRPr b="0" i="0" sz="1667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4454" lvl="5" marL="27432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4454" lvl="6" marL="32004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4454" lvl="7" marL="36576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4454" lvl="8" marL="41148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undo_ppt1_ok.jpg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24000" y="0"/>
            <a:ext cx="7620000" cy="5715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1.png"/><Relationship Id="rId4" Type="http://schemas.openxmlformats.org/officeDocument/2006/relationships/image" Target="../media/image62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22.png"/><Relationship Id="rId5" Type="http://schemas.openxmlformats.org/officeDocument/2006/relationships/image" Target="../media/image86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42.png"/><Relationship Id="rId5" Type="http://schemas.openxmlformats.org/officeDocument/2006/relationships/image" Target="../media/image9.png"/><Relationship Id="rId6" Type="http://schemas.openxmlformats.org/officeDocument/2006/relationships/image" Target="../media/image23.png"/><Relationship Id="rId7" Type="http://schemas.openxmlformats.org/officeDocument/2006/relationships/image" Target="../media/image48.png"/><Relationship Id="rId8" Type="http://schemas.openxmlformats.org/officeDocument/2006/relationships/image" Target="../media/image5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45.png"/><Relationship Id="rId5" Type="http://schemas.openxmlformats.org/officeDocument/2006/relationships/image" Target="../media/image9.png"/><Relationship Id="rId6" Type="http://schemas.openxmlformats.org/officeDocument/2006/relationships/image" Target="../media/image46.png"/><Relationship Id="rId7" Type="http://schemas.openxmlformats.org/officeDocument/2006/relationships/image" Target="../media/image51.png"/><Relationship Id="rId8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3.png"/><Relationship Id="rId4" Type="http://schemas.openxmlformats.org/officeDocument/2006/relationships/image" Target="../media/image12.png"/><Relationship Id="rId5" Type="http://schemas.openxmlformats.org/officeDocument/2006/relationships/image" Target="../media/image50.png"/><Relationship Id="rId6" Type="http://schemas.openxmlformats.org/officeDocument/2006/relationships/image" Target="../media/image9.png"/><Relationship Id="rId7" Type="http://schemas.openxmlformats.org/officeDocument/2006/relationships/image" Target="../media/image5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8.png"/><Relationship Id="rId4" Type="http://schemas.openxmlformats.org/officeDocument/2006/relationships/image" Target="../media/image12.png"/><Relationship Id="rId5" Type="http://schemas.openxmlformats.org/officeDocument/2006/relationships/image" Target="../media/image49.png"/><Relationship Id="rId6" Type="http://schemas.openxmlformats.org/officeDocument/2006/relationships/image" Target="../media/image5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7.png"/><Relationship Id="rId4" Type="http://schemas.openxmlformats.org/officeDocument/2006/relationships/image" Target="../media/image59.png"/><Relationship Id="rId5" Type="http://schemas.openxmlformats.org/officeDocument/2006/relationships/image" Target="../media/image5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6.png"/><Relationship Id="rId4" Type="http://schemas.openxmlformats.org/officeDocument/2006/relationships/image" Target="../media/image54.png"/><Relationship Id="rId5" Type="http://schemas.openxmlformats.org/officeDocument/2006/relationships/image" Target="../media/image6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3.png"/><Relationship Id="rId4" Type="http://schemas.openxmlformats.org/officeDocument/2006/relationships/image" Target="../media/image6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3.png"/><Relationship Id="rId4" Type="http://schemas.openxmlformats.org/officeDocument/2006/relationships/image" Target="../media/image60.png"/><Relationship Id="rId11" Type="http://schemas.openxmlformats.org/officeDocument/2006/relationships/image" Target="../media/image79.png"/><Relationship Id="rId10" Type="http://schemas.openxmlformats.org/officeDocument/2006/relationships/image" Target="../media/image78.png"/><Relationship Id="rId9" Type="http://schemas.openxmlformats.org/officeDocument/2006/relationships/image" Target="../media/image81.png"/><Relationship Id="rId5" Type="http://schemas.openxmlformats.org/officeDocument/2006/relationships/image" Target="../media/image72.png"/><Relationship Id="rId6" Type="http://schemas.openxmlformats.org/officeDocument/2006/relationships/image" Target="../media/image64.png"/><Relationship Id="rId7" Type="http://schemas.openxmlformats.org/officeDocument/2006/relationships/image" Target="../media/image75.png"/><Relationship Id="rId8" Type="http://schemas.openxmlformats.org/officeDocument/2006/relationships/image" Target="../media/image65.png"/></Relationships>
</file>

<file path=ppt/slides/_rels/slide23.xml.rels><?xml version="1.0" encoding="UTF-8" standalone="yes"?><Relationships xmlns="http://schemas.openxmlformats.org/package/2006/relationships"><Relationship Id="rId11" Type="http://schemas.openxmlformats.org/officeDocument/2006/relationships/image" Target="../media/image78.png"/><Relationship Id="rId10" Type="http://schemas.openxmlformats.org/officeDocument/2006/relationships/image" Target="../media/image74.png"/><Relationship Id="rId13" Type="http://schemas.openxmlformats.org/officeDocument/2006/relationships/image" Target="../media/image84.png"/><Relationship Id="rId1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3.png"/><Relationship Id="rId4" Type="http://schemas.openxmlformats.org/officeDocument/2006/relationships/image" Target="../media/image60.png"/><Relationship Id="rId9" Type="http://schemas.openxmlformats.org/officeDocument/2006/relationships/image" Target="../media/image81.png"/><Relationship Id="rId5" Type="http://schemas.openxmlformats.org/officeDocument/2006/relationships/image" Target="../media/image72.png"/><Relationship Id="rId6" Type="http://schemas.openxmlformats.org/officeDocument/2006/relationships/image" Target="../media/image64.png"/><Relationship Id="rId7" Type="http://schemas.openxmlformats.org/officeDocument/2006/relationships/image" Target="../media/image75.png"/><Relationship Id="rId8" Type="http://schemas.openxmlformats.org/officeDocument/2006/relationships/image" Target="../media/image6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4.png"/><Relationship Id="rId5" Type="http://schemas.openxmlformats.org/officeDocument/2006/relationships/image" Target="../media/image20.png"/><Relationship Id="rId6" Type="http://schemas.openxmlformats.org/officeDocument/2006/relationships/image" Target="../media/image6.png"/><Relationship Id="rId7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26.png"/><Relationship Id="rId5" Type="http://schemas.openxmlformats.org/officeDocument/2006/relationships/image" Target="../media/image9.png"/><Relationship Id="rId6" Type="http://schemas.openxmlformats.org/officeDocument/2006/relationships/image" Target="../media/image23.png"/><Relationship Id="rId7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26.png"/><Relationship Id="rId5" Type="http://schemas.openxmlformats.org/officeDocument/2006/relationships/image" Target="../media/image9.png"/><Relationship Id="rId6" Type="http://schemas.openxmlformats.org/officeDocument/2006/relationships/image" Target="../media/image22.png"/><Relationship Id="rId7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idx="1" type="body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en-US"/>
              <a:t>Computação Gráfica</a:t>
            </a:r>
            <a:endParaRPr/>
          </a:p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</a:pPr>
            <a:r>
              <a:rPr lang="en-US"/>
              <a:t>Aula 13: Revisão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Empilhando e Atualizando Transformação</a:t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4913800" y="5029283"/>
            <a:ext cx="72257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4609708" y="3439770"/>
            <a:ext cx="1435073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4041649" y="2504420"/>
            <a:ext cx="2634183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4636921" y="4261816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2966900" y="3439770"/>
            <a:ext cx="804672" cy="32957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push</a:t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7597287" y="3362155"/>
            <a:ext cx="1273169" cy="85773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descr="Shape&#10;&#10;Description automatically generated" id="170" name="Google Shape;170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43719" y="629655"/>
            <a:ext cx="2517732" cy="16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6"/>
          <p:cNvSpPr/>
          <p:nvPr/>
        </p:nvSpPr>
        <p:spPr>
          <a:xfrm>
            <a:off x="5843175" y="4516200"/>
            <a:ext cx="1718400" cy="30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7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Empilhando e Atualizando Transformação</a:t>
            </a:r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4913800" y="5029283"/>
            <a:ext cx="72257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4430595" y="3439770"/>
            <a:ext cx="169475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4041649" y="2504420"/>
            <a:ext cx="2956387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4589786" y="4261816"/>
            <a:ext cx="1403013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3004608" y="3595629"/>
            <a:ext cx="804672" cy="32957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push</a:t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6" name="Google Shape;186;p17"/>
          <p:cNvSpPr/>
          <p:nvPr/>
        </p:nvSpPr>
        <p:spPr>
          <a:xfrm>
            <a:off x="7597287" y="3362155"/>
            <a:ext cx="1273169" cy="85773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7" name="Google Shape;187;p17"/>
          <p:cNvSpPr/>
          <p:nvPr/>
        </p:nvSpPr>
        <p:spPr>
          <a:xfrm>
            <a:off x="7597287" y="2558098"/>
            <a:ext cx="1273169" cy="85773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46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descr="Shape&#10;&#10;Description automatically generated" id="188" name="Google Shape;188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043719" y="629655"/>
            <a:ext cx="2517732" cy="16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7"/>
          <p:cNvSpPr/>
          <p:nvPr/>
        </p:nvSpPr>
        <p:spPr>
          <a:xfrm>
            <a:off x="5919375" y="4516200"/>
            <a:ext cx="1718400" cy="30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8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Desenhando Triângulo Azul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4913800" y="5029283"/>
            <a:ext cx="72257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4487157" y="4194680"/>
            <a:ext cx="1662699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3030361" y="3727391"/>
            <a:ext cx="804672" cy="32957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draw</a:t>
            </a: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7597287" y="3362155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7597287" y="2558098"/>
            <a:ext cx="1273169" cy="8577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6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7566788" y="1749655"/>
            <a:ext cx="1275468" cy="85773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descr="Shape&#10;&#10;Description automatically generated" id="205" name="Google Shape;205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43719" y="629656"/>
            <a:ext cx="2517732" cy="1682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9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</a:t>
            </a:r>
            <a:r>
              <a:rPr lang="en-US"/>
              <a:t>mpilhando e Atualizando Transformação</a:t>
            </a:r>
            <a:endParaRPr/>
          </a:p>
        </p:txBody>
      </p:sp>
      <p:sp>
        <p:nvSpPr>
          <p:cNvPr id="213" name="Google Shape;213;p19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214" name="Google Shape;214;p19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5" name="Google Shape;215;p19"/>
          <p:cNvSpPr/>
          <p:nvPr/>
        </p:nvSpPr>
        <p:spPr>
          <a:xfrm>
            <a:off x="4913800" y="5029283"/>
            <a:ext cx="72257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/>
          </a:p>
        </p:txBody>
      </p:sp>
      <p:sp>
        <p:nvSpPr>
          <p:cNvPr id="216" name="Google Shape;216;p19"/>
          <p:cNvSpPr/>
          <p:nvPr/>
        </p:nvSpPr>
        <p:spPr>
          <a:xfrm>
            <a:off x="4470644" y="4194680"/>
            <a:ext cx="1662699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7" name="Google Shape;217;p19"/>
          <p:cNvSpPr/>
          <p:nvPr/>
        </p:nvSpPr>
        <p:spPr>
          <a:xfrm>
            <a:off x="1634904" y="4830900"/>
            <a:ext cx="804672" cy="32957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sp>
        <p:nvSpPr>
          <p:cNvPr id="218" name="Google Shape;218;p19"/>
          <p:cNvSpPr/>
          <p:nvPr/>
        </p:nvSpPr>
        <p:spPr>
          <a:xfrm>
            <a:off x="7597287" y="3362155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9" name="Google Shape;219;p19"/>
          <p:cNvSpPr/>
          <p:nvPr/>
        </p:nvSpPr>
        <p:spPr>
          <a:xfrm>
            <a:off x="7533003" y="1725573"/>
            <a:ext cx="1403013" cy="8577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descr="Shape&#10;&#10;Description automatically generated" id="220" name="Google Shape;220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43719" y="629656"/>
            <a:ext cx="2517732" cy="16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9"/>
          <p:cNvSpPr/>
          <p:nvPr/>
        </p:nvSpPr>
        <p:spPr>
          <a:xfrm>
            <a:off x="7597287" y="2558098"/>
            <a:ext cx="1273169" cy="85773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46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2" name="Google Shape;222;p19"/>
          <p:cNvSpPr/>
          <p:nvPr/>
        </p:nvSpPr>
        <p:spPr>
          <a:xfrm rot="10800000">
            <a:off x="6091875" y="4516200"/>
            <a:ext cx="1545900" cy="30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/>
          <p:nvPr/>
        </p:nvSpPr>
        <p:spPr>
          <a:xfrm>
            <a:off x="7597287" y="2545493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6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9" name="Google Shape;229;p20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0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Desempilhando e Atualizando Transformação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t/>
            </a:r>
            <a:endParaRPr/>
          </a:p>
        </p:txBody>
      </p:sp>
      <p:sp>
        <p:nvSpPr>
          <p:cNvPr id="231" name="Google Shape;231;p20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232" name="Google Shape;232;p20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3" name="Google Shape;233;p20"/>
          <p:cNvSpPr/>
          <p:nvPr/>
        </p:nvSpPr>
        <p:spPr>
          <a:xfrm>
            <a:off x="4913800" y="5029283"/>
            <a:ext cx="72257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/>
          </a:p>
        </p:txBody>
      </p:sp>
      <p:sp>
        <p:nvSpPr>
          <p:cNvPr id="234" name="Google Shape;234;p20"/>
          <p:cNvSpPr/>
          <p:nvPr/>
        </p:nvSpPr>
        <p:spPr>
          <a:xfrm>
            <a:off x="4573578" y="4194680"/>
            <a:ext cx="1403013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5" name="Google Shape;235;p20"/>
          <p:cNvSpPr/>
          <p:nvPr/>
        </p:nvSpPr>
        <p:spPr>
          <a:xfrm>
            <a:off x="1524203" y="4962087"/>
            <a:ext cx="804672" cy="32957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sp>
        <p:nvSpPr>
          <p:cNvPr id="236" name="Google Shape;236;p20"/>
          <p:cNvSpPr/>
          <p:nvPr/>
        </p:nvSpPr>
        <p:spPr>
          <a:xfrm>
            <a:off x="7597287" y="3362155"/>
            <a:ext cx="1273169" cy="8577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descr="Shape&#10;&#10;Description automatically generated" id="237" name="Google Shape;237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43719" y="629656"/>
            <a:ext cx="2517732" cy="16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0"/>
          <p:cNvSpPr/>
          <p:nvPr/>
        </p:nvSpPr>
        <p:spPr>
          <a:xfrm rot="10800000">
            <a:off x="6091875" y="4516200"/>
            <a:ext cx="1545900" cy="30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"/>
          <p:cNvSpPr/>
          <p:nvPr/>
        </p:nvSpPr>
        <p:spPr>
          <a:xfrm>
            <a:off x="7597556" y="3336945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5" name="Google Shape;245;p21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1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Desempilhando e Atualizando Transformação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t/>
            </a:r>
            <a:endParaRPr/>
          </a:p>
        </p:txBody>
      </p:sp>
      <p:sp>
        <p:nvSpPr>
          <p:cNvPr id="247" name="Google Shape;247;p21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9" name="Google Shape;249;p21"/>
          <p:cNvSpPr/>
          <p:nvPr/>
        </p:nvSpPr>
        <p:spPr>
          <a:xfrm>
            <a:off x="4913800" y="5029283"/>
            <a:ext cx="72257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/>
          </a:p>
        </p:txBody>
      </p:sp>
      <p:sp>
        <p:nvSpPr>
          <p:cNvPr id="250" name="Google Shape;250;p21"/>
          <p:cNvSpPr/>
          <p:nvPr/>
        </p:nvSpPr>
        <p:spPr>
          <a:xfrm>
            <a:off x="4669618" y="4194680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1399234" y="5111890"/>
            <a:ext cx="804672" cy="32957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pic>
        <p:nvPicPr>
          <p:cNvPr descr="Shape&#10;&#10;Description automatically generated" id="252" name="Google Shape;252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43719" y="629656"/>
            <a:ext cx="2517732" cy="16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1"/>
          <p:cNvSpPr/>
          <p:nvPr/>
        </p:nvSpPr>
        <p:spPr>
          <a:xfrm rot="10800000">
            <a:off x="6091875" y="4516200"/>
            <a:ext cx="1545900" cy="30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/>
          <p:nvPr/>
        </p:nvSpPr>
        <p:spPr>
          <a:xfrm>
            <a:off x="7597287" y="4137950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0" name="Google Shape;260;p22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2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Desempilhando e Atualizando Transformação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t/>
            </a:r>
            <a:endParaRPr/>
          </a:p>
        </p:txBody>
      </p:sp>
      <p:sp>
        <p:nvSpPr>
          <p:cNvPr id="262" name="Google Shape;262;p22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263" name="Google Shape;263;p22"/>
          <p:cNvSpPr/>
          <p:nvPr/>
        </p:nvSpPr>
        <p:spPr>
          <a:xfrm>
            <a:off x="4913800" y="5029283"/>
            <a:ext cx="72257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/>
          </a:p>
        </p:txBody>
      </p:sp>
      <p:sp>
        <p:nvSpPr>
          <p:cNvPr id="264" name="Google Shape;264;p22"/>
          <p:cNvSpPr/>
          <p:nvPr/>
        </p:nvSpPr>
        <p:spPr>
          <a:xfrm>
            <a:off x="4669618" y="4194680"/>
            <a:ext cx="1273169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5" name="Google Shape;265;p22"/>
          <p:cNvSpPr/>
          <p:nvPr/>
        </p:nvSpPr>
        <p:spPr>
          <a:xfrm>
            <a:off x="1238978" y="5243432"/>
            <a:ext cx="804672" cy="32957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pic>
        <p:nvPicPr>
          <p:cNvPr descr="Shape&#10;&#10;Description automatically generated" id="266" name="Google Shape;266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43719" y="629656"/>
            <a:ext cx="2517732" cy="16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2"/>
          <p:cNvSpPr/>
          <p:nvPr/>
        </p:nvSpPr>
        <p:spPr>
          <a:xfrm rot="10800000">
            <a:off x="6091875" y="4516200"/>
            <a:ext cx="1545900" cy="30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Interpolação em Triângulos</a:t>
            </a:r>
            <a:endParaRPr/>
          </a:p>
        </p:txBody>
      </p:sp>
      <p:sp>
        <p:nvSpPr>
          <p:cNvPr id="273" name="Google Shape;273;p23"/>
          <p:cNvSpPr txBox="1"/>
          <p:nvPr>
            <p:ph idx="1" type="body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t/>
            </a:r>
            <a:endParaRPr sz="2400"/>
          </a:p>
        </p:txBody>
      </p:sp>
      <p:sp>
        <p:nvSpPr>
          <p:cNvPr id="274" name="Google Shape;274;p23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"/>
          <p:cNvSpPr txBox="1"/>
          <p:nvPr/>
        </p:nvSpPr>
        <p:spPr>
          <a:xfrm>
            <a:off x="84172" y="773422"/>
            <a:ext cx="646745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b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b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0.52"</a:t>
            </a: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&lt;IndexedFaceSet</a:t>
            </a:r>
            <a:r>
              <a:rPr b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colorPerVertex</a:t>
            </a:r>
            <a:r>
              <a:rPr b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'true'</a:t>
            </a:r>
            <a:r>
              <a:rPr b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b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2 -1'</a:t>
            </a: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b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&lt;Color</a:t>
            </a:r>
            <a:r>
              <a:rPr b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b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 0 1 0 0 0 1'</a:t>
            </a: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&lt;/IndexedFaceSet&gt;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shape&#10;&#10;Description automatically generated" id="281" name="Google Shape;28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398" y="2837285"/>
            <a:ext cx="4213780" cy="2725579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4"/>
          <p:cNvSpPr txBox="1"/>
          <p:nvPr/>
        </p:nvSpPr>
        <p:spPr>
          <a:xfrm>
            <a:off x="2683864" y="2977951"/>
            <a:ext cx="13451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3D(0, 1, 0)</a:t>
            </a:r>
            <a:endParaRPr/>
          </a:p>
        </p:txBody>
      </p:sp>
      <p:sp>
        <p:nvSpPr>
          <p:cNvPr id="283" name="Google Shape;283;p24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Triângulo com vértices de cores diferentes</a:t>
            </a:r>
            <a:endParaRPr/>
          </a:p>
        </p:txBody>
      </p:sp>
      <p:sp>
        <p:nvSpPr>
          <p:cNvPr id="284" name="Google Shape;284;p24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p24"/>
          <p:cNvSpPr txBox="1"/>
          <p:nvPr/>
        </p:nvSpPr>
        <p:spPr>
          <a:xfrm>
            <a:off x="690419" y="4957783"/>
            <a:ext cx="19230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3D(-0.87, -1, 0.5)</a:t>
            </a:r>
            <a:endParaRPr/>
          </a:p>
        </p:txBody>
      </p:sp>
      <p:sp>
        <p:nvSpPr>
          <p:cNvPr id="286" name="Google Shape;286;p24"/>
          <p:cNvSpPr txBox="1"/>
          <p:nvPr/>
        </p:nvSpPr>
        <p:spPr>
          <a:xfrm>
            <a:off x="2937235" y="4911617"/>
            <a:ext cx="17799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3D(0.87, -1, -0.5)</a:t>
            </a:r>
            <a:endParaRPr/>
          </a:p>
        </p:txBody>
      </p:sp>
      <p:sp>
        <p:nvSpPr>
          <p:cNvPr id="287" name="Google Shape;287;p24"/>
          <p:cNvSpPr txBox="1"/>
          <p:nvPr/>
        </p:nvSpPr>
        <p:spPr>
          <a:xfrm>
            <a:off x="4173048" y="782708"/>
            <a:ext cx="5497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30°</a:t>
            </a:r>
            <a:endParaRPr/>
          </a:p>
        </p:txBody>
      </p:sp>
      <p:cxnSp>
        <p:nvCxnSpPr>
          <p:cNvPr id="288" name="Google Shape;288;p24"/>
          <p:cNvCxnSpPr/>
          <p:nvPr/>
        </p:nvCxnSpPr>
        <p:spPr>
          <a:xfrm flipH="1">
            <a:off x="3487852" y="961534"/>
            <a:ext cx="621900" cy="141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9" name="Google Shape;289;p24"/>
          <p:cNvSpPr txBox="1"/>
          <p:nvPr/>
        </p:nvSpPr>
        <p:spPr>
          <a:xfrm>
            <a:off x="690420" y="5231951"/>
            <a:ext cx="17799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2D(26.95, 23.52)</a:t>
            </a:r>
            <a:endParaRPr/>
          </a:p>
        </p:txBody>
      </p:sp>
      <p:sp>
        <p:nvSpPr>
          <p:cNvPr id="290" name="Google Shape;290;p24"/>
          <p:cNvSpPr txBox="1"/>
          <p:nvPr/>
        </p:nvSpPr>
        <p:spPr>
          <a:xfrm>
            <a:off x="2913974" y="5211799"/>
            <a:ext cx="17799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2D(32.77, 23.18)</a:t>
            </a:r>
            <a:endParaRPr/>
          </a:p>
        </p:txBody>
      </p:sp>
      <p:sp>
        <p:nvSpPr>
          <p:cNvPr id="291" name="Google Shape;291;p24"/>
          <p:cNvSpPr txBox="1"/>
          <p:nvPr/>
        </p:nvSpPr>
        <p:spPr>
          <a:xfrm>
            <a:off x="2683864" y="3229336"/>
            <a:ext cx="16968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2D(30, 16.65)</a:t>
            </a:r>
            <a:endParaRPr/>
          </a:p>
        </p:txBody>
      </p:sp>
      <p:grpSp>
        <p:nvGrpSpPr>
          <p:cNvPr id="292" name="Google Shape;292;p24"/>
          <p:cNvGrpSpPr/>
          <p:nvPr/>
        </p:nvGrpSpPr>
        <p:grpSpPr>
          <a:xfrm>
            <a:off x="1636954" y="2336415"/>
            <a:ext cx="1333582" cy="2496454"/>
            <a:chOff x="1636954" y="2336415"/>
            <a:chExt cx="1333582" cy="2496454"/>
          </a:xfrm>
        </p:grpSpPr>
        <p:cxnSp>
          <p:nvCxnSpPr>
            <p:cNvPr id="293" name="Google Shape;293;p24"/>
            <p:cNvCxnSpPr>
              <a:stCxn id="294" idx="2"/>
              <a:endCxn id="295" idx="3"/>
            </p:cNvCxnSpPr>
            <p:nvPr/>
          </p:nvCxnSpPr>
          <p:spPr>
            <a:xfrm rot="5400000">
              <a:off x="1075995" y="3605119"/>
              <a:ext cx="2157900" cy="297600"/>
            </a:xfrm>
            <a:prstGeom prst="curvedConnector2">
              <a:avLst/>
            </a:prstGeom>
            <a:noFill/>
            <a:ln cap="flat" cmpd="sng" w="28575">
              <a:solidFill>
                <a:srgbClr val="63242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94" name="Google Shape;294;p24"/>
            <p:cNvSpPr txBox="1"/>
            <p:nvPr/>
          </p:nvSpPr>
          <p:spPr>
            <a:xfrm>
              <a:off x="1636954" y="2336415"/>
              <a:ext cx="1333582" cy="338554"/>
            </a:xfrm>
            <a:prstGeom prst="rect">
              <a:avLst/>
            </a:prstGeom>
            <a:solidFill>
              <a:srgbClr val="DDD9C3"/>
            </a:solidFill>
            <a:ln cap="flat" cmpd="sng" w="9525">
              <a:solidFill>
                <a:srgbClr val="6324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32423"/>
                  </a:solidFill>
                  <a:latin typeface="Calibri"/>
                  <a:ea typeface="Calibri"/>
                  <a:cs typeface="Calibri"/>
                  <a:sym typeface="Calibri"/>
                </a:rPr>
                <a:t>Pixel (28, 22)</a:t>
              </a:r>
              <a:endParaRPr/>
            </a:p>
          </p:txBody>
        </p:sp>
      </p:grpSp>
      <p:sp>
        <p:nvSpPr>
          <p:cNvPr id="295" name="Google Shape;295;p24"/>
          <p:cNvSpPr txBox="1"/>
          <p:nvPr/>
        </p:nvSpPr>
        <p:spPr>
          <a:xfrm>
            <a:off x="1495549" y="4648246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96" name="Google Shape;296;p24"/>
          <p:cNvSpPr txBox="1"/>
          <p:nvPr/>
        </p:nvSpPr>
        <p:spPr>
          <a:xfrm>
            <a:off x="3232598" y="4573799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97" name="Google Shape;297;p24"/>
          <p:cNvSpPr txBox="1"/>
          <p:nvPr/>
        </p:nvSpPr>
        <p:spPr>
          <a:xfrm>
            <a:off x="2389748" y="2880154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98" name="Google Shape;298;p24"/>
          <p:cNvSpPr txBox="1"/>
          <p:nvPr/>
        </p:nvSpPr>
        <p:spPr>
          <a:xfrm>
            <a:off x="4958499" y="2574434"/>
            <a:ext cx="410132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Distâncias do ponto(28, 22) as arestas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27.85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2.60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8.49</a:t>
            </a:r>
            <a:endParaRPr/>
          </a:p>
        </p:txBody>
      </p:sp>
      <p:sp>
        <p:nvSpPr>
          <p:cNvPr id="299" name="Google Shape;299;p24"/>
          <p:cNvSpPr txBox="1"/>
          <p:nvPr/>
        </p:nvSpPr>
        <p:spPr>
          <a:xfrm>
            <a:off x="6590423" y="3102786"/>
            <a:ext cx="18449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Dentro !!!</a:t>
            </a:r>
            <a:endParaRPr/>
          </a:p>
        </p:txBody>
      </p:sp>
      <p:sp>
        <p:nvSpPr>
          <p:cNvPr id="300" name="Google Shape;300;p24"/>
          <p:cNvSpPr txBox="1"/>
          <p:nvPr/>
        </p:nvSpPr>
        <p:spPr>
          <a:xfrm>
            <a:off x="4970282" y="3873101"/>
            <a:ext cx="154724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 = 0.715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β = 0.067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γ = 0.218</a:t>
            </a:r>
            <a:endParaRPr/>
          </a:p>
        </p:txBody>
      </p:sp>
      <p:sp>
        <p:nvSpPr>
          <p:cNvPr id="301" name="Google Shape;301;p24"/>
          <p:cNvSpPr txBox="1"/>
          <p:nvPr/>
        </p:nvSpPr>
        <p:spPr>
          <a:xfrm>
            <a:off x="6155703" y="4146475"/>
            <a:ext cx="279976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= αR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βR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γR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0.715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 = αG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βG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γG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0.066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αB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βB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γB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0.218</a:t>
            </a:r>
            <a:endParaRPr/>
          </a:p>
        </p:txBody>
      </p:sp>
      <p:sp>
        <p:nvSpPr>
          <p:cNvPr id="302" name="Google Shape;302;p24"/>
          <p:cNvSpPr/>
          <p:nvPr/>
        </p:nvSpPr>
        <p:spPr>
          <a:xfrm>
            <a:off x="7135832" y="5211799"/>
            <a:ext cx="754144" cy="320334"/>
          </a:xfrm>
          <a:prstGeom prst="rect">
            <a:avLst/>
          </a:prstGeom>
          <a:solidFill>
            <a:srgbClr val="B611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5"/>
          <p:cNvSpPr txBox="1"/>
          <p:nvPr/>
        </p:nvSpPr>
        <p:spPr>
          <a:xfrm>
            <a:off x="84172" y="773422"/>
            <a:ext cx="646745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b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b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0.52"</a:t>
            </a: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&lt;IndexedFaceSet</a:t>
            </a:r>
            <a:r>
              <a:rPr b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colorPerVertex</a:t>
            </a:r>
            <a:r>
              <a:rPr b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'true'</a:t>
            </a:r>
            <a:r>
              <a:rPr b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b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2 -1'</a:t>
            </a: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b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&lt;Color</a:t>
            </a:r>
            <a:r>
              <a:rPr b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b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 0 1 0 0 0 1'</a:t>
            </a: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&lt;/IndexedFaceSet&gt;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shape&#10;&#10;Description automatically generated" id="309" name="Google Shape;30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398" y="2837285"/>
            <a:ext cx="4213780" cy="2725579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5"/>
          <p:cNvSpPr txBox="1"/>
          <p:nvPr/>
        </p:nvSpPr>
        <p:spPr>
          <a:xfrm>
            <a:off x="2683864" y="2977951"/>
            <a:ext cx="13451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3D(0, 1, 0)</a:t>
            </a:r>
            <a:endParaRPr/>
          </a:p>
        </p:txBody>
      </p:sp>
      <p:sp>
        <p:nvSpPr>
          <p:cNvPr id="311" name="Google Shape;311;p25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Cores do Triângulo com Correção Perspectiva</a:t>
            </a:r>
            <a:endParaRPr/>
          </a:p>
        </p:txBody>
      </p:sp>
      <p:sp>
        <p:nvSpPr>
          <p:cNvPr id="312" name="Google Shape;312;p25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3" name="Google Shape;313;p25"/>
          <p:cNvSpPr txBox="1"/>
          <p:nvPr/>
        </p:nvSpPr>
        <p:spPr>
          <a:xfrm>
            <a:off x="690419" y="4957783"/>
            <a:ext cx="19230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3D(-0.87, -1, 0.5)</a:t>
            </a:r>
            <a:endParaRPr/>
          </a:p>
        </p:txBody>
      </p:sp>
      <p:sp>
        <p:nvSpPr>
          <p:cNvPr id="314" name="Google Shape;314;p25"/>
          <p:cNvSpPr txBox="1"/>
          <p:nvPr/>
        </p:nvSpPr>
        <p:spPr>
          <a:xfrm>
            <a:off x="2937235" y="4911617"/>
            <a:ext cx="17799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3D(0.87, -1, -0.5)</a:t>
            </a:r>
            <a:endParaRPr/>
          </a:p>
        </p:txBody>
      </p:sp>
      <p:sp>
        <p:nvSpPr>
          <p:cNvPr id="315" name="Google Shape;315;p25"/>
          <p:cNvSpPr txBox="1"/>
          <p:nvPr/>
        </p:nvSpPr>
        <p:spPr>
          <a:xfrm>
            <a:off x="4173048" y="782708"/>
            <a:ext cx="5497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30°</a:t>
            </a:r>
            <a:endParaRPr/>
          </a:p>
        </p:txBody>
      </p:sp>
      <p:cxnSp>
        <p:nvCxnSpPr>
          <p:cNvPr id="316" name="Google Shape;316;p25"/>
          <p:cNvCxnSpPr/>
          <p:nvPr/>
        </p:nvCxnSpPr>
        <p:spPr>
          <a:xfrm flipH="1">
            <a:off x="3487852" y="961534"/>
            <a:ext cx="621900" cy="141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7" name="Google Shape;317;p25"/>
          <p:cNvSpPr txBox="1"/>
          <p:nvPr/>
        </p:nvSpPr>
        <p:spPr>
          <a:xfrm>
            <a:off x="690420" y="5231951"/>
            <a:ext cx="17799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2D(26.95, 23.52)</a:t>
            </a:r>
            <a:endParaRPr/>
          </a:p>
        </p:txBody>
      </p:sp>
      <p:sp>
        <p:nvSpPr>
          <p:cNvPr id="318" name="Google Shape;318;p25"/>
          <p:cNvSpPr txBox="1"/>
          <p:nvPr/>
        </p:nvSpPr>
        <p:spPr>
          <a:xfrm>
            <a:off x="2913974" y="5211799"/>
            <a:ext cx="17799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2D(32.77, 23.18)</a:t>
            </a:r>
            <a:endParaRPr/>
          </a:p>
        </p:txBody>
      </p:sp>
      <p:sp>
        <p:nvSpPr>
          <p:cNvPr id="319" name="Google Shape;319;p25"/>
          <p:cNvSpPr txBox="1"/>
          <p:nvPr/>
        </p:nvSpPr>
        <p:spPr>
          <a:xfrm>
            <a:off x="2683864" y="3229336"/>
            <a:ext cx="16968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2D(30, 16.65)</a:t>
            </a:r>
            <a:endParaRPr/>
          </a:p>
        </p:txBody>
      </p:sp>
      <p:sp>
        <p:nvSpPr>
          <p:cNvPr id="320" name="Google Shape;320;p25"/>
          <p:cNvSpPr txBox="1"/>
          <p:nvPr/>
        </p:nvSpPr>
        <p:spPr>
          <a:xfrm>
            <a:off x="1495549" y="4648246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21" name="Google Shape;321;p25"/>
          <p:cNvSpPr txBox="1"/>
          <p:nvPr/>
        </p:nvSpPr>
        <p:spPr>
          <a:xfrm>
            <a:off x="3232598" y="4573799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22" name="Google Shape;322;p25"/>
          <p:cNvSpPr txBox="1"/>
          <p:nvPr/>
        </p:nvSpPr>
        <p:spPr>
          <a:xfrm>
            <a:off x="2389748" y="2880154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23" name="Google Shape;323;p25"/>
          <p:cNvSpPr txBox="1"/>
          <p:nvPr/>
        </p:nvSpPr>
        <p:spPr>
          <a:xfrm>
            <a:off x="7004930" y="3347283"/>
            <a:ext cx="14251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= 0.331</a:t>
            </a:r>
            <a:endParaRPr/>
          </a:p>
        </p:txBody>
      </p:sp>
      <p:sp>
        <p:nvSpPr>
          <p:cNvPr id="324" name="Google Shape;324;p25"/>
          <p:cNvSpPr txBox="1"/>
          <p:nvPr/>
        </p:nvSpPr>
        <p:spPr>
          <a:xfrm>
            <a:off x="4960482" y="1736250"/>
            <a:ext cx="154724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 = 0.715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β = 0.067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γ = 0.218</a:t>
            </a:r>
            <a:endParaRPr/>
          </a:p>
        </p:txBody>
      </p:sp>
      <p:pic>
        <p:nvPicPr>
          <p:cNvPr descr="{&quot;font&quot;:{&quot;color&quot;:&quot;#000000&quot;,&quot;family&quot;:&quot;Arial&quot;,&quot;size&quot;:12},&quot;type&quot;:&quot;$$&quot;,&quot;code&quot;:&quot;$$Z=\\frac{1}{\\alpha\\frac{1}{Z_{0}}+\\beta\\frac{1}{Z_{1}}+\\gamma\\frac{1}{Z_{2}}}$$&quot;,&quot;backgroundColorModified&quot;:null,&quot;backgroundColor&quot;:&quot;#FFFFFF&quot;,&quot;aid&quot;:null,&quot;id&quot;:&quot;2&quot;,&quot;ts&quot;:1631907053691,&quot;cs&quot;:&quot;ekxqzyKm6k/I1kL/YwQfBA==&quot;,&quot;size&quot;:{&quot;width&quot;:190.5,&quot;height&quot;:49.333333333333336}}" id="325" name="Google Shape;32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8462" y="2032758"/>
            <a:ext cx="2536280" cy="6569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6" name="Google Shape;326;p25"/>
          <p:cNvGrpSpPr/>
          <p:nvPr/>
        </p:nvGrpSpPr>
        <p:grpSpPr>
          <a:xfrm>
            <a:off x="1636954" y="2336415"/>
            <a:ext cx="1333582" cy="2496454"/>
            <a:chOff x="1636954" y="2336415"/>
            <a:chExt cx="1333582" cy="2496454"/>
          </a:xfrm>
        </p:grpSpPr>
        <p:cxnSp>
          <p:nvCxnSpPr>
            <p:cNvPr id="327" name="Google Shape;327;p25"/>
            <p:cNvCxnSpPr>
              <a:stCxn id="328" idx="2"/>
            </p:cNvCxnSpPr>
            <p:nvPr/>
          </p:nvCxnSpPr>
          <p:spPr>
            <a:xfrm rot="5400000">
              <a:off x="1075995" y="3605119"/>
              <a:ext cx="2157900" cy="297600"/>
            </a:xfrm>
            <a:prstGeom prst="curvedConnector2">
              <a:avLst/>
            </a:prstGeom>
            <a:noFill/>
            <a:ln cap="flat" cmpd="sng" w="28575">
              <a:solidFill>
                <a:srgbClr val="63242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28" name="Google Shape;328;p25"/>
            <p:cNvSpPr txBox="1"/>
            <p:nvPr/>
          </p:nvSpPr>
          <p:spPr>
            <a:xfrm>
              <a:off x="1636954" y="2336415"/>
              <a:ext cx="1333582" cy="338554"/>
            </a:xfrm>
            <a:prstGeom prst="rect">
              <a:avLst/>
            </a:prstGeom>
            <a:solidFill>
              <a:srgbClr val="DDD9C3"/>
            </a:solidFill>
            <a:ln cap="flat" cmpd="sng" w="9525">
              <a:solidFill>
                <a:srgbClr val="6324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32423"/>
                  </a:solidFill>
                  <a:latin typeface="Calibri"/>
                  <a:ea typeface="Calibri"/>
                  <a:cs typeface="Calibri"/>
                  <a:sym typeface="Calibri"/>
                </a:rPr>
                <a:t>Pixel (28, 22)</a:t>
              </a:r>
              <a:endParaRPr/>
            </a:p>
          </p:txBody>
        </p:sp>
      </p:grpSp>
      <p:pic>
        <p:nvPicPr>
          <p:cNvPr descr="{&quot;code&quot;:&quot;$$C=Z\\cdot\\left(\\alpha\\frac{C_{0}}{Z_{0}}+\\beta\\frac{C_{1}}{Z_{1}}+\\gamma\\frac{C_{2}}{Z_{2}}\\right)$$&quot;,&quot;font&quot;:{&quot;size&quot;:21.5,&quot;color&quot;:&quot;#000000&quot;,&quot;family&quot;:&quot;Arial&quot;},&quot;backgroundColor&quot;:&quot;#FFFFFF&quot;,&quot;aid&quot;:null,&quot;type&quot;:&quot;$$&quot;,&quot;backgroundColorModified&quot;:false,&quot;id&quot;:&quot;2&quot;,&quot;ts&quot;:1631907352508,&quot;cs&quot;:&quot;oDr5wX4D5Pog/0gDCgJLYA==&quot;,&quot;size&quot;:{&quot;width&quot;:458,&quot;height&quot;:80.66666666666667}}" id="329" name="Google Shape;32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95119" y="4166319"/>
            <a:ext cx="3619623" cy="63720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5"/>
          <p:cNvSpPr txBox="1"/>
          <p:nvPr/>
        </p:nvSpPr>
        <p:spPr>
          <a:xfrm>
            <a:off x="5680524" y="3137003"/>
            <a:ext cx="107889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-0.5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0.0</a:t>
            </a:r>
            <a:endParaRPr/>
          </a:p>
        </p:txBody>
      </p:sp>
      <p:sp>
        <p:nvSpPr>
          <p:cNvPr id="331" name="Google Shape;331;p25"/>
          <p:cNvSpPr txBox="1"/>
          <p:nvPr/>
        </p:nvSpPr>
        <p:spPr>
          <a:xfrm>
            <a:off x="5050483" y="5084574"/>
            <a:ext cx="24961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(0.728, 0.061, 0.211)</a:t>
            </a:r>
            <a:endParaRPr/>
          </a:p>
        </p:txBody>
      </p:sp>
      <p:sp>
        <p:nvSpPr>
          <p:cNvPr id="332" name="Google Shape;332;p25"/>
          <p:cNvSpPr/>
          <p:nvPr/>
        </p:nvSpPr>
        <p:spPr>
          <a:xfrm>
            <a:off x="7546602" y="5109073"/>
            <a:ext cx="754144" cy="320334"/>
          </a:xfrm>
          <a:prstGeom prst="rect">
            <a:avLst/>
          </a:prstGeom>
          <a:solidFill>
            <a:srgbClr val="BA10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Grafo de Cena</a:t>
            </a:r>
            <a:endParaRPr/>
          </a:p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t/>
            </a:r>
            <a:endParaRPr sz="2400"/>
          </a:p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Aplicando Texturas</a:t>
            </a:r>
            <a:endParaRPr/>
          </a:p>
        </p:txBody>
      </p:sp>
      <p:sp>
        <p:nvSpPr>
          <p:cNvPr id="338" name="Google Shape;338;p26"/>
          <p:cNvSpPr txBox="1"/>
          <p:nvPr>
            <p:ph idx="1" type="body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t/>
            </a:r>
            <a:endParaRPr sz="2400"/>
          </a:p>
        </p:txBody>
      </p:sp>
      <p:sp>
        <p:nvSpPr>
          <p:cNvPr id="339" name="Google Shape;339;p26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7"/>
          <p:cNvSpPr txBox="1"/>
          <p:nvPr/>
        </p:nvSpPr>
        <p:spPr>
          <a:xfrm>
            <a:off x="84173" y="773422"/>
            <a:ext cx="5967230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b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b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0.52"</a:t>
            </a: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&lt;IndexedFaceSet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2 -1'</a:t>
            </a: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&lt;TextureCoordinate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'0.0 0.0 1.0 0.0 0.5 1.0'</a:t>
            </a: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&lt;/IndexedFaceSet&gt;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&lt;ImageTexture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 "chess.png" '</a:t>
            </a: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7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Triângulo com Texturas</a:t>
            </a:r>
            <a:endParaRPr/>
          </a:p>
        </p:txBody>
      </p:sp>
      <p:sp>
        <p:nvSpPr>
          <p:cNvPr id="347" name="Google Shape;347;p27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48" name="Google Shape;348;p27"/>
          <p:cNvGrpSpPr/>
          <p:nvPr/>
        </p:nvGrpSpPr>
        <p:grpSpPr>
          <a:xfrm>
            <a:off x="174306" y="3363166"/>
            <a:ext cx="3063277" cy="2238117"/>
            <a:chOff x="174306" y="3363166"/>
            <a:chExt cx="3063277" cy="2238117"/>
          </a:xfrm>
        </p:grpSpPr>
        <p:pic>
          <p:nvPicPr>
            <p:cNvPr id="349" name="Google Shape;349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0004" y="3363166"/>
              <a:ext cx="2877579" cy="22381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0" name="Google Shape;350;p27"/>
            <p:cNvSpPr txBox="1"/>
            <p:nvPr/>
          </p:nvSpPr>
          <p:spPr>
            <a:xfrm>
              <a:off x="901230" y="493813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b="1" baseline="-25000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351" name="Google Shape;351;p27"/>
            <p:cNvSpPr txBox="1"/>
            <p:nvPr/>
          </p:nvSpPr>
          <p:spPr>
            <a:xfrm>
              <a:off x="2318319" y="471524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b="1" baseline="-25000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352" name="Google Shape;352;p27"/>
            <p:cNvSpPr txBox="1"/>
            <p:nvPr/>
          </p:nvSpPr>
          <p:spPr>
            <a:xfrm>
              <a:off x="1677576" y="3401879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b="1" baseline="-25000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grpSp>
          <p:nvGrpSpPr>
            <p:cNvPr id="353" name="Google Shape;353;p27"/>
            <p:cNvGrpSpPr/>
            <p:nvPr/>
          </p:nvGrpSpPr>
          <p:grpSpPr>
            <a:xfrm>
              <a:off x="174306" y="3556382"/>
              <a:ext cx="1333582" cy="1381654"/>
              <a:chOff x="1636954" y="2336415"/>
              <a:chExt cx="1333582" cy="1381654"/>
            </a:xfrm>
          </p:grpSpPr>
          <p:cxnSp>
            <p:nvCxnSpPr>
              <p:cNvPr id="354" name="Google Shape;354;p27"/>
              <p:cNvCxnSpPr>
                <a:stCxn id="355" idx="2"/>
              </p:cNvCxnSpPr>
              <p:nvPr/>
            </p:nvCxnSpPr>
            <p:spPr>
              <a:xfrm flipH="1" rot="-5400000">
                <a:off x="2066745" y="2911969"/>
                <a:ext cx="1043100" cy="569100"/>
              </a:xfrm>
              <a:prstGeom prst="curvedConnector3">
                <a:avLst>
                  <a:gd fmla="val 50000" name="adj1"/>
                </a:avLst>
              </a:prstGeom>
              <a:noFill/>
              <a:ln cap="flat" cmpd="sng" w="28575">
                <a:solidFill>
                  <a:srgbClr val="632423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55" name="Google Shape;355;p27"/>
              <p:cNvSpPr txBox="1"/>
              <p:nvPr/>
            </p:nvSpPr>
            <p:spPr>
              <a:xfrm>
                <a:off x="1636954" y="2336415"/>
                <a:ext cx="1333582" cy="338554"/>
              </a:xfrm>
              <a:prstGeom prst="rect">
                <a:avLst/>
              </a:prstGeom>
              <a:solidFill>
                <a:srgbClr val="DDD9C3"/>
              </a:solidFill>
              <a:ln cap="flat" cmpd="sng" w="9525">
                <a:solidFill>
                  <a:srgbClr val="6324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63242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Pixel (28, 22)</a:t>
                </a:r>
                <a:endParaRPr/>
              </a:p>
            </p:txBody>
          </p:sp>
        </p:grpSp>
      </p:grpSp>
      <p:sp>
        <p:nvSpPr>
          <p:cNvPr id="356" name="Google Shape;356;p27"/>
          <p:cNvSpPr/>
          <p:nvPr/>
        </p:nvSpPr>
        <p:spPr>
          <a:xfrm>
            <a:off x="4965817" y="2441720"/>
            <a:ext cx="754144" cy="320334"/>
          </a:xfrm>
          <a:prstGeom prst="rect">
            <a:avLst/>
          </a:prstGeom>
          <a:solidFill>
            <a:srgbClr val="3B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7" name="Google Shape;35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0957" y="870977"/>
            <a:ext cx="2095717" cy="2095717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7"/>
          <p:cNvSpPr txBox="1"/>
          <p:nvPr/>
        </p:nvSpPr>
        <p:spPr>
          <a:xfrm>
            <a:off x="3597587" y="3171046"/>
            <a:ext cx="154724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 = 0.715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β = 0.067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γ = 0.218</a:t>
            </a:r>
            <a:endParaRPr/>
          </a:p>
        </p:txBody>
      </p:sp>
      <p:sp>
        <p:nvSpPr>
          <p:cNvPr id="359" name="Google Shape;359;p27"/>
          <p:cNvSpPr txBox="1"/>
          <p:nvPr/>
        </p:nvSpPr>
        <p:spPr>
          <a:xfrm>
            <a:off x="5144829" y="3544631"/>
            <a:ext cx="27997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= αU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βU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γU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= αV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βV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γV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0" name="Google Shape;360;p27"/>
          <p:cNvGrpSpPr/>
          <p:nvPr/>
        </p:nvGrpSpPr>
        <p:grpSpPr>
          <a:xfrm>
            <a:off x="6145673" y="773422"/>
            <a:ext cx="2555268" cy="2599049"/>
            <a:chOff x="6145673" y="773422"/>
            <a:chExt cx="2555268" cy="2599049"/>
          </a:xfrm>
        </p:grpSpPr>
        <p:cxnSp>
          <p:nvCxnSpPr>
            <p:cNvPr id="361" name="Google Shape;361;p27"/>
            <p:cNvCxnSpPr/>
            <p:nvPr/>
          </p:nvCxnSpPr>
          <p:spPr>
            <a:xfrm>
              <a:off x="6397834" y="3082565"/>
              <a:ext cx="2303107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62" name="Google Shape;362;p27"/>
            <p:cNvCxnSpPr/>
            <p:nvPr/>
          </p:nvCxnSpPr>
          <p:spPr>
            <a:xfrm rot="10800000">
              <a:off x="6400844" y="773422"/>
              <a:ext cx="0" cy="231857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63" name="Google Shape;363;p27"/>
            <p:cNvSpPr txBox="1"/>
            <p:nvPr/>
          </p:nvSpPr>
          <p:spPr>
            <a:xfrm>
              <a:off x="7368251" y="3003139"/>
              <a:ext cx="346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7"/>
            <p:cNvSpPr txBox="1"/>
            <p:nvPr/>
          </p:nvSpPr>
          <p:spPr>
            <a:xfrm>
              <a:off x="6145673" y="1799860"/>
              <a:ext cx="346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5" name="Google Shape;365;p27"/>
          <p:cNvSpPr txBox="1"/>
          <p:nvPr/>
        </p:nvSpPr>
        <p:spPr>
          <a:xfrm>
            <a:off x="7087955" y="3548565"/>
            <a:ext cx="97942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0.176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0.218</a:t>
            </a:r>
            <a:endParaRPr/>
          </a:p>
        </p:txBody>
      </p:sp>
      <p:grpSp>
        <p:nvGrpSpPr>
          <p:cNvPr id="366" name="Google Shape;366;p27"/>
          <p:cNvGrpSpPr/>
          <p:nvPr/>
        </p:nvGrpSpPr>
        <p:grpSpPr>
          <a:xfrm>
            <a:off x="6921868" y="2761965"/>
            <a:ext cx="1032149" cy="1410142"/>
            <a:chOff x="6921868" y="2761965"/>
            <a:chExt cx="1032149" cy="1410142"/>
          </a:xfrm>
        </p:grpSpPr>
        <p:sp>
          <p:nvSpPr>
            <p:cNvPr id="367" name="Google Shape;367;p27"/>
            <p:cNvSpPr/>
            <p:nvPr/>
          </p:nvSpPr>
          <p:spPr>
            <a:xfrm>
              <a:off x="7125183" y="3567690"/>
              <a:ext cx="828834" cy="604417"/>
            </a:xfrm>
            <a:prstGeom prst="rect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8" name="Google Shape;368;p27"/>
            <p:cNvCxnSpPr>
              <a:stCxn id="365" idx="0"/>
            </p:cNvCxnSpPr>
            <p:nvPr/>
          </p:nvCxnSpPr>
          <p:spPr>
            <a:xfrm rot="10800000">
              <a:off x="6921868" y="2761965"/>
              <a:ext cx="655800" cy="7866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369" name="Google Shape;369;p27"/>
          <p:cNvCxnSpPr/>
          <p:nvPr/>
        </p:nvCxnSpPr>
        <p:spPr>
          <a:xfrm rot="10800000">
            <a:off x="5747825" y="2601888"/>
            <a:ext cx="1096035" cy="116952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0" name="Google Shape;370;p27"/>
          <p:cNvSpPr txBox="1"/>
          <p:nvPr/>
        </p:nvSpPr>
        <p:spPr>
          <a:xfrm>
            <a:off x="6630528" y="456032"/>
            <a:ext cx="18942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chess.png (32x32)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8"/>
          <p:cNvSpPr txBox="1"/>
          <p:nvPr/>
        </p:nvSpPr>
        <p:spPr>
          <a:xfrm>
            <a:off x="84173" y="773422"/>
            <a:ext cx="59673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b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b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0.52"</a:t>
            </a: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&lt;IndexedFaceSet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2 -1'</a:t>
            </a: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&lt;TextureCoordinate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'0.0 0.0 1.0 0.0 0.5 1.0'</a:t>
            </a: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&lt;/IndexedFaceSet&gt;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&lt;ImageTexture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 "chess.png" '</a:t>
            </a: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8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Triângulo com Texturas MipMap</a:t>
            </a:r>
            <a:endParaRPr/>
          </a:p>
        </p:txBody>
      </p:sp>
      <p:sp>
        <p:nvSpPr>
          <p:cNvPr id="378" name="Google Shape;378;p28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79" name="Google Shape;379;p28"/>
          <p:cNvGrpSpPr/>
          <p:nvPr/>
        </p:nvGrpSpPr>
        <p:grpSpPr>
          <a:xfrm>
            <a:off x="174306" y="3363166"/>
            <a:ext cx="3063277" cy="2238117"/>
            <a:chOff x="174306" y="3363166"/>
            <a:chExt cx="3063277" cy="2238117"/>
          </a:xfrm>
        </p:grpSpPr>
        <p:pic>
          <p:nvPicPr>
            <p:cNvPr id="380" name="Google Shape;380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0004" y="3363166"/>
              <a:ext cx="2877579" cy="22381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1" name="Google Shape;381;p28"/>
            <p:cNvSpPr txBox="1"/>
            <p:nvPr/>
          </p:nvSpPr>
          <p:spPr>
            <a:xfrm>
              <a:off x="901230" y="493813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b="1" baseline="-25000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382" name="Google Shape;382;p28"/>
            <p:cNvSpPr txBox="1"/>
            <p:nvPr/>
          </p:nvSpPr>
          <p:spPr>
            <a:xfrm>
              <a:off x="2318319" y="471524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b="1" baseline="-25000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383" name="Google Shape;383;p28"/>
            <p:cNvSpPr txBox="1"/>
            <p:nvPr/>
          </p:nvSpPr>
          <p:spPr>
            <a:xfrm>
              <a:off x="1677576" y="3401879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b="1" baseline="-25000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grpSp>
          <p:nvGrpSpPr>
            <p:cNvPr id="384" name="Google Shape;384;p28"/>
            <p:cNvGrpSpPr/>
            <p:nvPr/>
          </p:nvGrpSpPr>
          <p:grpSpPr>
            <a:xfrm>
              <a:off x="174306" y="3556382"/>
              <a:ext cx="1333582" cy="1381654"/>
              <a:chOff x="1636954" y="2336415"/>
              <a:chExt cx="1333582" cy="1381654"/>
            </a:xfrm>
          </p:grpSpPr>
          <p:cxnSp>
            <p:nvCxnSpPr>
              <p:cNvPr id="385" name="Google Shape;385;p28"/>
              <p:cNvCxnSpPr>
                <a:stCxn id="386" idx="2"/>
              </p:cNvCxnSpPr>
              <p:nvPr/>
            </p:nvCxnSpPr>
            <p:spPr>
              <a:xfrm flipH="1" rot="-5400000">
                <a:off x="2066745" y="2911969"/>
                <a:ext cx="1043100" cy="569100"/>
              </a:xfrm>
              <a:prstGeom prst="curvedConnector3">
                <a:avLst>
                  <a:gd fmla="val 50000" name="adj1"/>
                </a:avLst>
              </a:prstGeom>
              <a:noFill/>
              <a:ln cap="flat" cmpd="sng" w="28575">
                <a:solidFill>
                  <a:srgbClr val="632423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86" name="Google Shape;386;p28"/>
              <p:cNvSpPr txBox="1"/>
              <p:nvPr/>
            </p:nvSpPr>
            <p:spPr>
              <a:xfrm>
                <a:off x="1636954" y="2336415"/>
                <a:ext cx="1333582" cy="338554"/>
              </a:xfrm>
              <a:prstGeom prst="rect">
                <a:avLst/>
              </a:prstGeom>
              <a:solidFill>
                <a:srgbClr val="DDD9C3"/>
              </a:solidFill>
              <a:ln cap="flat" cmpd="sng" w="9525">
                <a:solidFill>
                  <a:srgbClr val="6324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63242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Pixel (28, 22)</a:t>
                </a:r>
                <a:endParaRPr/>
              </a:p>
            </p:txBody>
          </p:sp>
        </p:grpSp>
      </p:grpSp>
      <p:pic>
        <p:nvPicPr>
          <p:cNvPr id="387" name="Google Shape;38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7187" y="429683"/>
            <a:ext cx="2095717" cy="2095717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8"/>
          <p:cNvSpPr txBox="1"/>
          <p:nvPr/>
        </p:nvSpPr>
        <p:spPr>
          <a:xfrm>
            <a:off x="4721827" y="2232499"/>
            <a:ext cx="14244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= 0.176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= 0.218</a:t>
            </a:r>
            <a:endParaRPr/>
          </a:p>
        </p:txBody>
      </p:sp>
      <p:pic>
        <p:nvPicPr>
          <p:cNvPr id="389" name="Google Shape;389;p28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6949292" y="2653111"/>
            <a:ext cx="1353612" cy="13536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0" name="Google Shape;390;p28"/>
          <p:cNvGrpSpPr/>
          <p:nvPr/>
        </p:nvGrpSpPr>
        <p:grpSpPr>
          <a:xfrm>
            <a:off x="7626098" y="4048315"/>
            <a:ext cx="676806" cy="1362414"/>
            <a:chOff x="7594646" y="2253587"/>
            <a:chExt cx="1440000" cy="2898727"/>
          </a:xfrm>
        </p:grpSpPr>
        <p:pic>
          <p:nvPicPr>
            <p:cNvPr id="391" name="Google Shape;391;p2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594646" y="2253587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2" name="Google Shape;392;p2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314646" y="3759829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2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674646" y="4546071"/>
              <a:ext cx="360000" cy="360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" name="Google Shape;394;p2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8854646" y="4972314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5" name="Google Shape;395;p28"/>
          <p:cNvSpPr txBox="1"/>
          <p:nvPr/>
        </p:nvSpPr>
        <p:spPr>
          <a:xfrm>
            <a:off x="8287615" y="1277486"/>
            <a:ext cx="3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96" name="Google Shape;396;p28"/>
          <p:cNvSpPr txBox="1"/>
          <p:nvPr/>
        </p:nvSpPr>
        <p:spPr>
          <a:xfrm>
            <a:off x="8282925" y="3029775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(16x16)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28"/>
          <p:cNvSpPr txBox="1"/>
          <p:nvPr/>
        </p:nvSpPr>
        <p:spPr>
          <a:xfrm>
            <a:off x="8282914" y="4196325"/>
            <a:ext cx="7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(8x8)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8"/>
          <p:cNvSpPr txBox="1"/>
          <p:nvPr/>
        </p:nvSpPr>
        <p:spPr>
          <a:xfrm>
            <a:off x="8282914" y="4715456"/>
            <a:ext cx="7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(4x4)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8"/>
          <p:cNvSpPr txBox="1"/>
          <p:nvPr/>
        </p:nvSpPr>
        <p:spPr>
          <a:xfrm>
            <a:off x="3407271" y="3125494"/>
            <a:ext cx="300413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Coordenadas (u,v)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 (29, 22) = (0.348, 0.210)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 (28, 23) = (0.180, 0.069)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8"/>
          <p:cNvSpPr txBox="1"/>
          <p:nvPr/>
        </p:nvSpPr>
        <p:spPr>
          <a:xfrm>
            <a:off x="6239422" y="79619"/>
            <a:ext cx="18942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chess.png (32x32)</a:t>
            </a:r>
            <a:endParaRPr/>
          </a:p>
        </p:txBody>
      </p:sp>
      <p:pic>
        <p:nvPicPr>
          <p:cNvPr descr="{&quot;backgroundColor&quot;:&quot;#FFFFFF&quot;,&quot;code&quot;:&quot;\\begin{lalign*}\n&amp;{\\frac{∂u}{∂x}=\\frac{\\text{u}_{10}-\\text{u}_{00}}{1}}\\\\\n&amp;{}\\\\\n&amp;{\\frac{∂u}{∂y}=\\frac{\\text{u}_{01}-\\text{u}_{00}}{1}}\t\n\\end{lalign*}&quot;,&quot;aid&quot;:null,&quot;backgroundColorModified&quot;:null,&quot;font&quot;:{&quot;color&quot;:&quot;#000000&quot;,&quot;family&quot;:&quot;Arial&quot;,&quot;size&quot;:12},&quot;id&quot;:&quot;1&quot;,&quot;type&quot;:&quot;lalign*&quot;,&quot;ts&quot;:1632701200109,&quot;cs&quot;:&quot;Tot4mAX+bMdIwfaMUrKx5Q==&quot;,&quot;size&quot;:{&quot;width&quot;:130.83333333333334,&quot;height&quot;:112.33333333333333}}" id="401" name="Google Shape;401;p2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595541" y="4196319"/>
            <a:ext cx="1414410" cy="12144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1&quot;,&quot;code&quot;:&quot;\\begin{lalign*}\n&amp;{\\frac{∂v}{∂x}=\\frac{\\text{v}_{10}-\\text{v}_{00}}{1}}\\\\\n&amp;{}\\\\\n&amp;{\\frac{∂v}{∂y}=\\frac{\\text{v}_{01}-\\text{v}_{00}}{1}}\t\n\\end{lalign*}&quot;,&quot;backgroundColor&quot;:&quot;#FFFFFF&quot;,&quot;backgroundColorModified&quot;:false,&quot;aid&quot;:null,&quot;font&quot;:{&quot;size&quot;:12,&quot;color&quot;:&quot;#000000&quot;,&quot;family&quot;:&quot;Arial&quot;},&quot;type&quot;:&quot;lalign*&quot;,&quot;ts&quot;:1632701277160,&quot;cs&quot;:&quot;2EKu5Bol8ko4bqkAQO3YNw==&quot;,&quot;size&quot;:{&quot;width&quot;:129.66666666666666,&quot;height&quot;:112.33333333333333}}" id="402" name="Google Shape;402;p2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310183" y="4196319"/>
            <a:ext cx="1407737" cy="1219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9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Triângulo com Texturas MipMap</a:t>
            </a:r>
            <a:endParaRPr/>
          </a:p>
        </p:txBody>
      </p:sp>
      <p:sp>
        <p:nvSpPr>
          <p:cNvPr id="409" name="Google Shape;409;p29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10" name="Google Shape;410;p29"/>
          <p:cNvGrpSpPr/>
          <p:nvPr/>
        </p:nvGrpSpPr>
        <p:grpSpPr>
          <a:xfrm>
            <a:off x="174306" y="3363166"/>
            <a:ext cx="3063277" cy="2238117"/>
            <a:chOff x="174306" y="3363166"/>
            <a:chExt cx="3063277" cy="2238117"/>
          </a:xfrm>
        </p:grpSpPr>
        <p:pic>
          <p:nvPicPr>
            <p:cNvPr id="411" name="Google Shape;411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0004" y="3363166"/>
              <a:ext cx="2877579" cy="22381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2" name="Google Shape;412;p29"/>
            <p:cNvSpPr txBox="1"/>
            <p:nvPr/>
          </p:nvSpPr>
          <p:spPr>
            <a:xfrm>
              <a:off x="901230" y="493813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b="1" baseline="-25000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413" name="Google Shape;413;p29"/>
            <p:cNvSpPr txBox="1"/>
            <p:nvPr/>
          </p:nvSpPr>
          <p:spPr>
            <a:xfrm>
              <a:off x="2318319" y="471524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b="1" baseline="-25000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414" name="Google Shape;414;p29"/>
            <p:cNvSpPr txBox="1"/>
            <p:nvPr/>
          </p:nvSpPr>
          <p:spPr>
            <a:xfrm>
              <a:off x="1677576" y="3401879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b="1" baseline="-25000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grpSp>
          <p:nvGrpSpPr>
            <p:cNvPr id="415" name="Google Shape;415;p29"/>
            <p:cNvGrpSpPr/>
            <p:nvPr/>
          </p:nvGrpSpPr>
          <p:grpSpPr>
            <a:xfrm>
              <a:off x="174306" y="3556382"/>
              <a:ext cx="1333582" cy="1381654"/>
              <a:chOff x="1636954" y="2336415"/>
              <a:chExt cx="1333582" cy="1381654"/>
            </a:xfrm>
          </p:grpSpPr>
          <p:cxnSp>
            <p:nvCxnSpPr>
              <p:cNvPr id="416" name="Google Shape;416;p29"/>
              <p:cNvCxnSpPr>
                <a:stCxn id="417" idx="2"/>
              </p:cNvCxnSpPr>
              <p:nvPr/>
            </p:nvCxnSpPr>
            <p:spPr>
              <a:xfrm flipH="1" rot="-5400000">
                <a:off x="2066745" y="2911969"/>
                <a:ext cx="1043100" cy="569100"/>
              </a:xfrm>
              <a:prstGeom prst="curvedConnector3">
                <a:avLst>
                  <a:gd fmla="val 50000" name="adj1"/>
                </a:avLst>
              </a:prstGeom>
              <a:noFill/>
              <a:ln cap="flat" cmpd="sng" w="28575">
                <a:solidFill>
                  <a:srgbClr val="632423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417" name="Google Shape;417;p29"/>
              <p:cNvSpPr txBox="1"/>
              <p:nvPr/>
            </p:nvSpPr>
            <p:spPr>
              <a:xfrm>
                <a:off x="1636954" y="2336415"/>
                <a:ext cx="1333582" cy="338554"/>
              </a:xfrm>
              <a:prstGeom prst="rect">
                <a:avLst/>
              </a:prstGeom>
              <a:solidFill>
                <a:srgbClr val="DDD9C3"/>
              </a:solidFill>
              <a:ln cap="flat" cmpd="sng" w="9525">
                <a:solidFill>
                  <a:srgbClr val="6324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63242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Pixel (28, 22)</a:t>
                </a:r>
                <a:endParaRPr/>
              </a:p>
            </p:txBody>
          </p:sp>
        </p:grpSp>
      </p:grpSp>
      <p:pic>
        <p:nvPicPr>
          <p:cNvPr id="418" name="Google Shape;41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7187" y="429683"/>
            <a:ext cx="2095717" cy="2095717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29"/>
          <p:cNvSpPr txBox="1"/>
          <p:nvPr/>
        </p:nvSpPr>
        <p:spPr>
          <a:xfrm>
            <a:off x="540526" y="770323"/>
            <a:ext cx="14244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= 0.176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= 0.218</a:t>
            </a:r>
            <a:endParaRPr/>
          </a:p>
        </p:txBody>
      </p:sp>
      <p:pic>
        <p:nvPicPr>
          <p:cNvPr id="420" name="Google Shape;420;p29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6949292" y="2653111"/>
            <a:ext cx="1353612" cy="13536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1" name="Google Shape;421;p29"/>
          <p:cNvGrpSpPr/>
          <p:nvPr/>
        </p:nvGrpSpPr>
        <p:grpSpPr>
          <a:xfrm>
            <a:off x="7626098" y="4048315"/>
            <a:ext cx="676806" cy="1362414"/>
            <a:chOff x="7594646" y="2253587"/>
            <a:chExt cx="1440000" cy="2898727"/>
          </a:xfrm>
        </p:grpSpPr>
        <p:pic>
          <p:nvPicPr>
            <p:cNvPr id="422" name="Google Shape;422;p2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594646" y="2253587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3" name="Google Shape;423;p2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314646" y="3759829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4" name="Google Shape;424;p2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674646" y="4546071"/>
              <a:ext cx="360000" cy="360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5" name="Google Shape;425;p2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8854646" y="4972314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6" name="Google Shape;426;p29"/>
          <p:cNvSpPr txBox="1"/>
          <p:nvPr/>
        </p:nvSpPr>
        <p:spPr>
          <a:xfrm>
            <a:off x="1823339" y="550801"/>
            <a:ext cx="3004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Coordenadas (u,v)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 (29, 22) = (0.348, 0.210)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 (28, 23) = (0.180, 0.069)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7" name="Google Shape;427;p2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324385" y="3318975"/>
            <a:ext cx="3587199" cy="84836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9"/>
          <p:cNvSpPr txBox="1"/>
          <p:nvPr/>
        </p:nvSpPr>
        <p:spPr>
          <a:xfrm>
            <a:off x="6239422" y="79619"/>
            <a:ext cx="18942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chess.png (32x32)</a:t>
            </a:r>
            <a:endParaRPr/>
          </a:p>
        </p:txBody>
      </p:sp>
      <p:pic>
        <p:nvPicPr>
          <p:cNvPr descr="{&quot;backgroundColor&quot;:&quot;#FFFFFF&quot;,&quot;code&quot;:&quot;\\begin{lalign*}\n&amp;{\\frac{∂u}{∂x}=\\frac{\\text{u}_{10}-\\text{u}_{00}}{1}}\\\\\n&amp;{}\\\\\n&amp;{\\frac{∂u}{∂y}=\\frac{\\text{u}_{01}-\\text{u}_{00}}{1}}\t\n\\end{lalign*}&quot;,&quot;aid&quot;:null,&quot;backgroundColorModified&quot;:null,&quot;font&quot;:{&quot;color&quot;:&quot;#000000&quot;,&quot;family&quot;:&quot;Arial&quot;,&quot;size&quot;:12},&quot;id&quot;:&quot;1&quot;,&quot;type&quot;:&quot;lalign*&quot;,&quot;ts&quot;:1632701200109,&quot;cs&quot;:&quot;Tot4mAX+bMdIwfaMUrKx5Q==&quot;,&quot;size&quot;:{&quot;width&quot;:130.83333333333334,&quot;height&quot;:112.33333333333333}}" id="429" name="Google Shape;429;p2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18485" y="1695532"/>
            <a:ext cx="1414410" cy="12144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1&quot;,&quot;code&quot;:&quot;\\begin{lalign*}\n&amp;{\\frac{∂v}{∂x}=\\frac{\\text{v}_{10}-\\text{v}_{00}}{1}}\\\\\n&amp;{}\\\\\n&amp;{\\frac{∂v}{∂y}=\\frac{\\text{v}_{01}-\\text{v}_{00}}{1}}\t\n\\end{lalign*}&quot;,&quot;backgroundColor&quot;:&quot;#FFFFFF&quot;,&quot;backgroundColorModified&quot;:false,&quot;aid&quot;:null,&quot;font&quot;:{&quot;size&quot;:12,&quot;color&quot;:&quot;#000000&quot;,&quot;family&quot;:&quot;Arial&quot;},&quot;type&quot;:&quot;lalign*&quot;,&quot;ts&quot;:1632701277160,&quot;cs&quot;:&quot;2EKu5Bol8ko4bqkAQO3YNw==&quot;,&quot;size&quot;:{&quot;width&quot;:129.66666666666666,&quot;height&quot;:112.33333333333333}}" id="430" name="Google Shape;430;p2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520026" y="1729207"/>
            <a:ext cx="1407737" cy="1219556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29"/>
          <p:cNvSpPr txBox="1"/>
          <p:nvPr/>
        </p:nvSpPr>
        <p:spPr>
          <a:xfrm>
            <a:off x="3914117" y="4348360"/>
            <a:ext cx="25432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= 5.071221148745826</a:t>
            </a:r>
            <a:endParaRPr/>
          </a:p>
        </p:txBody>
      </p:sp>
      <p:sp>
        <p:nvSpPr>
          <p:cNvPr id="432" name="Google Shape;432;p29"/>
          <p:cNvSpPr txBox="1"/>
          <p:nvPr/>
        </p:nvSpPr>
        <p:spPr>
          <a:xfrm>
            <a:off x="3914116" y="4781875"/>
            <a:ext cx="26164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= 2.3423331896563995</a:t>
            </a:r>
            <a:endParaRPr/>
          </a:p>
        </p:txBody>
      </p:sp>
      <p:sp>
        <p:nvSpPr>
          <p:cNvPr id="433" name="Google Shape;433;p29"/>
          <p:cNvSpPr txBox="1"/>
          <p:nvPr/>
        </p:nvSpPr>
        <p:spPr>
          <a:xfrm>
            <a:off x="3915523" y="5193532"/>
            <a:ext cx="7678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=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4" name="Google Shape;434;p29"/>
          <p:cNvCxnSpPr>
            <a:stCxn id="433" idx="3"/>
            <a:endCxn id="422" idx="1"/>
          </p:cNvCxnSpPr>
          <p:nvPr/>
        </p:nvCxnSpPr>
        <p:spPr>
          <a:xfrm flipH="1" rot="10800000">
            <a:off x="4683385" y="4386698"/>
            <a:ext cx="2942700" cy="991500"/>
          </a:xfrm>
          <a:prstGeom prst="curvedConnector3">
            <a:avLst>
              <a:gd fmla="val 76268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35" name="Google Shape;435;p29"/>
          <p:cNvSpPr txBox="1"/>
          <p:nvPr/>
        </p:nvSpPr>
        <p:spPr>
          <a:xfrm>
            <a:off x="2005218" y="1740775"/>
            <a:ext cx="12071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5.06 </a:t>
            </a:r>
            <a:endParaRPr/>
          </a:p>
        </p:txBody>
      </p:sp>
      <p:sp>
        <p:nvSpPr>
          <p:cNvPr id="436" name="Google Shape;436;p29"/>
          <p:cNvSpPr txBox="1"/>
          <p:nvPr/>
        </p:nvSpPr>
        <p:spPr>
          <a:xfrm>
            <a:off x="2005218" y="2468445"/>
            <a:ext cx="12071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0.00 </a:t>
            </a:r>
            <a:endParaRPr/>
          </a:p>
        </p:txBody>
      </p:sp>
      <p:sp>
        <p:nvSpPr>
          <p:cNvPr id="437" name="Google Shape;437;p29"/>
          <p:cNvSpPr txBox="1"/>
          <p:nvPr/>
        </p:nvSpPr>
        <p:spPr>
          <a:xfrm>
            <a:off x="5000086" y="1753041"/>
            <a:ext cx="12071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-0.26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9"/>
          <p:cNvSpPr txBox="1"/>
          <p:nvPr/>
        </p:nvSpPr>
        <p:spPr>
          <a:xfrm>
            <a:off x="5028081" y="2468445"/>
            <a:ext cx="12071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-4.62</a:t>
            </a:r>
            <a:endParaRPr/>
          </a:p>
        </p:txBody>
      </p:sp>
      <p:pic>
        <p:nvPicPr>
          <p:cNvPr id="439" name="Google Shape;439;p2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143050" y="844988"/>
            <a:ext cx="781050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29"/>
          <p:cNvSpPr txBox="1"/>
          <p:nvPr/>
        </p:nvSpPr>
        <p:spPr>
          <a:xfrm>
            <a:off x="8287615" y="1277486"/>
            <a:ext cx="3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41" name="Google Shape;441;p29"/>
          <p:cNvSpPr txBox="1"/>
          <p:nvPr/>
        </p:nvSpPr>
        <p:spPr>
          <a:xfrm>
            <a:off x="8282925" y="3029775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(16x16)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9"/>
          <p:cNvSpPr txBox="1"/>
          <p:nvPr/>
        </p:nvSpPr>
        <p:spPr>
          <a:xfrm>
            <a:off x="8282914" y="4196325"/>
            <a:ext cx="7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(8x8)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9"/>
          <p:cNvSpPr txBox="1"/>
          <p:nvPr/>
        </p:nvSpPr>
        <p:spPr>
          <a:xfrm>
            <a:off x="8282914" y="4715456"/>
            <a:ext cx="7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(4x4)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0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Z-Buffer</a:t>
            </a:r>
            <a:endParaRPr/>
          </a:p>
        </p:txBody>
      </p:sp>
      <p:sp>
        <p:nvSpPr>
          <p:cNvPr id="449" name="Google Shape;449;p30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1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Desenhando com Z-Buffer</a:t>
            </a:r>
            <a:endParaRPr/>
          </a:p>
        </p:txBody>
      </p:sp>
      <p:sp>
        <p:nvSpPr>
          <p:cNvPr id="456" name="Google Shape;456;p31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7" name="Google Shape;457;p31"/>
          <p:cNvSpPr txBox="1"/>
          <p:nvPr/>
        </p:nvSpPr>
        <p:spPr>
          <a:xfrm>
            <a:off x="84172" y="865410"/>
            <a:ext cx="4586140" cy="3647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0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0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0"</a:t>
            </a: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&lt;TriangleSet&gt;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0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0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0 2 -2 0 0 2 0'</a:t>
            </a: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0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0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0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0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"-1 0 0"</a:t>
            </a: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&lt;TriangleSet&gt;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0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0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'-2 -2 -1 2 -2 -1 0 2 -1'</a:t>
            </a: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0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0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8" name="Google Shape;458;p31"/>
          <p:cNvGraphicFramePr/>
          <p:nvPr/>
        </p:nvGraphicFramePr>
        <p:xfrm>
          <a:off x="5175984" y="9067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</a:tblGrid>
              <a:tr h="211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459" name="Google Shape;459;p31"/>
          <p:cNvSpPr txBox="1"/>
          <p:nvPr/>
        </p:nvSpPr>
        <p:spPr>
          <a:xfrm>
            <a:off x="5083404" y="562867"/>
            <a:ext cx="18735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Cores</a:t>
            </a:r>
            <a:endParaRPr/>
          </a:p>
        </p:txBody>
      </p:sp>
      <p:graphicFrame>
        <p:nvGraphicFramePr>
          <p:cNvPr id="460" name="Google Shape;460;p31"/>
          <p:cNvGraphicFramePr/>
          <p:nvPr/>
        </p:nvGraphicFramePr>
        <p:xfrm>
          <a:off x="5175984" y="33404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</a:tblGrid>
              <a:tr h="211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1" name="Google Shape;461;p31"/>
          <p:cNvSpPr txBox="1"/>
          <p:nvPr/>
        </p:nvSpPr>
        <p:spPr>
          <a:xfrm>
            <a:off x="5083404" y="2996553"/>
            <a:ext cx="18735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Profundidade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2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Desenhando com Z-Buffer</a:t>
            </a:r>
            <a:endParaRPr/>
          </a:p>
        </p:txBody>
      </p:sp>
      <p:sp>
        <p:nvSpPr>
          <p:cNvPr id="468" name="Google Shape;468;p32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9" name="Google Shape;469;p32"/>
          <p:cNvSpPr txBox="1"/>
          <p:nvPr/>
        </p:nvSpPr>
        <p:spPr>
          <a:xfrm>
            <a:off x="84172" y="865410"/>
            <a:ext cx="4586140" cy="3647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0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0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0"</a:t>
            </a: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&lt;TriangleSet&gt;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0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0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0 2 -2 0 0 2 0'</a:t>
            </a: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0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0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0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0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"-1 0 0"</a:t>
            </a: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&lt;TriangleSet&gt;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0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0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'-2 -2 -1 2 -2 -1 0 2 -1'</a:t>
            </a: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0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0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0" name="Google Shape;470;p32"/>
          <p:cNvGraphicFramePr/>
          <p:nvPr/>
        </p:nvGraphicFramePr>
        <p:xfrm>
          <a:off x="5175984" y="9067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</a:tblGrid>
              <a:tr h="211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471" name="Google Shape;471;p32"/>
          <p:cNvSpPr txBox="1"/>
          <p:nvPr/>
        </p:nvSpPr>
        <p:spPr>
          <a:xfrm>
            <a:off x="5083404" y="562867"/>
            <a:ext cx="18735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Cores</a:t>
            </a:r>
            <a:endParaRPr/>
          </a:p>
        </p:txBody>
      </p:sp>
      <p:graphicFrame>
        <p:nvGraphicFramePr>
          <p:cNvPr id="472" name="Google Shape;472;p32"/>
          <p:cNvGraphicFramePr/>
          <p:nvPr/>
        </p:nvGraphicFramePr>
        <p:xfrm>
          <a:off x="5175984" y="33404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</a:tblGrid>
              <a:tr h="211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0.8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3" name="Google Shape;473;p32"/>
          <p:cNvSpPr txBox="1"/>
          <p:nvPr/>
        </p:nvSpPr>
        <p:spPr>
          <a:xfrm>
            <a:off x="5083404" y="2996553"/>
            <a:ext cx="18735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Profundidade</a:t>
            </a:r>
            <a:endParaRPr/>
          </a:p>
        </p:txBody>
      </p:sp>
      <p:sp>
        <p:nvSpPr>
          <p:cNvPr id="474" name="Google Shape;474;p32"/>
          <p:cNvSpPr/>
          <p:nvPr/>
        </p:nvSpPr>
        <p:spPr>
          <a:xfrm>
            <a:off x="4566616" y="1036949"/>
            <a:ext cx="103695" cy="1652038"/>
          </a:xfrm>
          <a:prstGeom prst="rightBracket">
            <a:avLst>
              <a:gd fmla="val 8333" name="adj"/>
            </a:avLst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Desenhando com Z-Buffer</a:t>
            </a:r>
            <a:endParaRPr/>
          </a:p>
        </p:txBody>
      </p:sp>
      <p:sp>
        <p:nvSpPr>
          <p:cNvPr id="481" name="Google Shape;481;p33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2" name="Google Shape;482;p33"/>
          <p:cNvSpPr txBox="1"/>
          <p:nvPr/>
        </p:nvSpPr>
        <p:spPr>
          <a:xfrm>
            <a:off x="84172" y="865410"/>
            <a:ext cx="4586140" cy="3647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0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0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0"</a:t>
            </a: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&lt;TriangleSet&gt;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0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0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0 2 -2 0 0 2 0'</a:t>
            </a: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0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0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0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0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"-1 0 0"</a:t>
            </a: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&lt;TriangleSet&gt;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0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0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'-2 -2 -1 2 -2 -1 0 2 -1'</a:t>
            </a: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0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0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3" name="Google Shape;483;p33"/>
          <p:cNvGraphicFramePr/>
          <p:nvPr/>
        </p:nvGraphicFramePr>
        <p:xfrm>
          <a:off x="5175984" y="9067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</a:tblGrid>
              <a:tr h="211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484" name="Google Shape;484;p33"/>
          <p:cNvSpPr txBox="1"/>
          <p:nvPr/>
        </p:nvSpPr>
        <p:spPr>
          <a:xfrm>
            <a:off x="5083404" y="562867"/>
            <a:ext cx="18735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Cores</a:t>
            </a:r>
            <a:endParaRPr/>
          </a:p>
        </p:txBody>
      </p:sp>
      <p:graphicFrame>
        <p:nvGraphicFramePr>
          <p:cNvPr id="485" name="Google Shape;485;p33"/>
          <p:cNvGraphicFramePr/>
          <p:nvPr/>
        </p:nvGraphicFramePr>
        <p:xfrm>
          <a:off x="5175984" y="33404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</a:tblGrid>
              <a:tr h="211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0.8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0.9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6" name="Google Shape;486;p33"/>
          <p:cNvSpPr txBox="1"/>
          <p:nvPr/>
        </p:nvSpPr>
        <p:spPr>
          <a:xfrm>
            <a:off x="5083404" y="2996553"/>
            <a:ext cx="18735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Profundidade</a:t>
            </a:r>
            <a:endParaRPr/>
          </a:p>
        </p:txBody>
      </p:sp>
      <p:sp>
        <p:nvSpPr>
          <p:cNvPr id="487" name="Google Shape;487;p33"/>
          <p:cNvSpPr/>
          <p:nvPr/>
        </p:nvSpPr>
        <p:spPr>
          <a:xfrm>
            <a:off x="4572000" y="2688986"/>
            <a:ext cx="103695" cy="1652038"/>
          </a:xfrm>
          <a:prstGeom prst="rightBracket">
            <a:avLst>
              <a:gd fmla="val 8333" name="adj"/>
            </a:avLst>
          </a:prstGeom>
          <a:noFill/>
          <a:ln cap="flat" cmpd="sng" w="57150">
            <a:solidFill>
              <a:srgbClr val="3B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4"/>
          <p:cNvSpPr txBox="1"/>
          <p:nvPr>
            <p:ph idx="12" type="sldNum"/>
          </p:nvPr>
        </p:nvSpPr>
        <p:spPr>
          <a:xfrm>
            <a:off x="6553200" y="529695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3" name="Google Shape;493;p34"/>
          <p:cNvSpPr txBox="1"/>
          <p:nvPr>
            <p:ph idx="1" type="body"/>
          </p:nvPr>
        </p:nvSpPr>
        <p:spPr>
          <a:xfrm>
            <a:off x="955687" y="1402663"/>
            <a:ext cx="7343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en-US"/>
              <a:t>Computação Gráfica</a:t>
            </a:r>
            <a:endParaRPr/>
          </a:p>
        </p:txBody>
      </p:sp>
      <p:sp>
        <p:nvSpPr>
          <p:cNvPr id="494" name="Google Shape;494;p34"/>
          <p:cNvSpPr txBox="1"/>
          <p:nvPr>
            <p:ph idx="2" type="body"/>
          </p:nvPr>
        </p:nvSpPr>
        <p:spPr>
          <a:xfrm>
            <a:off x="1567650" y="2857499"/>
            <a:ext cx="6119700" cy="22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en-US" sz="2333"/>
              <a:t>Luciano Soares</a:t>
            </a:r>
            <a:endParaRPr/>
          </a:p>
          <a:p>
            <a:pPr indent="0" lvl="0" marL="0" rtl="0" algn="ctr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en-US" sz="2333"/>
              <a:t>&lt;lpsoares@insper.edu.br&gt;</a:t>
            </a:r>
            <a:endParaRPr sz="2333"/>
          </a:p>
          <a:p>
            <a:pPr indent="0" lvl="0" marL="0" rtl="0" algn="ctr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t/>
            </a:r>
            <a:endParaRPr sz="2333"/>
          </a:p>
          <a:p>
            <a:pPr indent="0" lvl="0" marL="0" rtl="0" algn="ctr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en-US" sz="2333"/>
              <a:t>Fabio Orfali</a:t>
            </a:r>
            <a:endParaRPr sz="2333"/>
          </a:p>
          <a:p>
            <a:pPr indent="0" lvl="0" marL="0" rtl="0" algn="ctr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en-US" sz="2333"/>
              <a:t>&lt;fabioo1@insper.edu.br&gt;</a:t>
            </a:r>
            <a:endParaRPr sz="2333"/>
          </a:p>
          <a:p>
            <a:pPr indent="0" lvl="0" marL="0" rtl="0" algn="ctr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t/>
            </a:r>
            <a:endParaRPr sz="2333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9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Criando Matriz Identidade</a:t>
            </a:r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4636921" y="4261816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4913800" y="5029283"/>
            <a:ext cx="72257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2138102" y="566904"/>
            <a:ext cx="804672" cy="32957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Início</a:t>
            </a: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5043719" y="639464"/>
            <a:ext cx="2517732" cy="166306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Empilhando e Atualizando Transformação</a:t>
            </a:r>
            <a:endParaRPr/>
          </a:p>
        </p:txBody>
      </p:sp>
      <p:sp>
        <p:nvSpPr>
          <p:cNvPr id="70" name="Google Shape;70;p10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71" name="Google Shape;71;p10"/>
          <p:cNvSpPr/>
          <p:nvPr/>
        </p:nvSpPr>
        <p:spPr>
          <a:xfrm>
            <a:off x="4913800" y="5029283"/>
            <a:ext cx="72257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/>
          </a:p>
        </p:txBody>
      </p:sp>
      <p:sp>
        <p:nvSpPr>
          <p:cNvPr id="72" name="Google Shape;72;p10"/>
          <p:cNvSpPr/>
          <p:nvPr/>
        </p:nvSpPr>
        <p:spPr>
          <a:xfrm>
            <a:off x="4609708" y="3439770"/>
            <a:ext cx="130522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4041649" y="2504420"/>
            <a:ext cx="2566857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4636921" y="4261816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2081540" y="708309"/>
            <a:ext cx="804672" cy="32957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push</a:t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5043719" y="639464"/>
            <a:ext cx="2517732" cy="166306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5843175" y="4516200"/>
            <a:ext cx="1718400" cy="30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1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Desenhando Triângulo Vermelho</a:t>
            </a:r>
            <a:endParaRPr/>
          </a:p>
        </p:txBody>
      </p:sp>
      <p:sp>
        <p:nvSpPr>
          <p:cNvPr id="85" name="Google Shape;85;p11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86" name="Google Shape;86;p11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7" name="Google Shape;87;p11"/>
          <p:cNvSpPr/>
          <p:nvPr/>
        </p:nvSpPr>
        <p:spPr>
          <a:xfrm>
            <a:off x="4913800" y="5029283"/>
            <a:ext cx="72257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/>
          </a:p>
        </p:txBody>
      </p:sp>
      <p:sp>
        <p:nvSpPr>
          <p:cNvPr id="88" name="Google Shape;88;p11"/>
          <p:cNvSpPr/>
          <p:nvPr/>
        </p:nvSpPr>
        <p:spPr>
          <a:xfrm>
            <a:off x="4572000" y="4194680"/>
            <a:ext cx="1273169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9" name="Google Shape;89;p11"/>
          <p:cNvSpPr/>
          <p:nvPr/>
        </p:nvSpPr>
        <p:spPr>
          <a:xfrm>
            <a:off x="1974559" y="877992"/>
            <a:ext cx="804672" cy="32957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draw</a:t>
            </a:r>
            <a:endParaRPr/>
          </a:p>
        </p:txBody>
      </p:sp>
      <p:pic>
        <p:nvPicPr>
          <p:cNvPr descr="Shape&#10;&#10;Description automatically generated" id="90" name="Google Shape;90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43719" y="629655"/>
            <a:ext cx="2517732" cy="1682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2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Empilhando e Atualizando Transformação</a:t>
            </a:r>
            <a:endParaRPr/>
          </a:p>
        </p:txBody>
      </p:sp>
      <p:sp>
        <p:nvSpPr>
          <p:cNvPr id="98" name="Google Shape;98;p12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4913800" y="5029283"/>
            <a:ext cx="72257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/>
          </a:p>
        </p:txBody>
      </p:sp>
      <p:sp>
        <p:nvSpPr>
          <p:cNvPr id="100" name="Google Shape;100;p12"/>
          <p:cNvSpPr/>
          <p:nvPr/>
        </p:nvSpPr>
        <p:spPr>
          <a:xfrm>
            <a:off x="4609708" y="3439770"/>
            <a:ext cx="130522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1" name="Google Shape;101;p12"/>
          <p:cNvSpPr/>
          <p:nvPr/>
        </p:nvSpPr>
        <p:spPr>
          <a:xfrm>
            <a:off x="4041649" y="2504420"/>
            <a:ext cx="2566857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2" name="Google Shape;102;p12"/>
          <p:cNvSpPr/>
          <p:nvPr/>
        </p:nvSpPr>
        <p:spPr>
          <a:xfrm>
            <a:off x="4636921" y="4261816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3" name="Google Shape;103;p12"/>
          <p:cNvSpPr/>
          <p:nvPr/>
        </p:nvSpPr>
        <p:spPr>
          <a:xfrm>
            <a:off x="2892245" y="1943221"/>
            <a:ext cx="804672" cy="32957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push</a:t>
            </a:r>
            <a:endParaRPr/>
          </a:p>
        </p:txBody>
      </p:sp>
      <p:sp>
        <p:nvSpPr>
          <p:cNvPr id="104" name="Google Shape;104;p12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descr="Shape&#10;&#10;Description automatically generated" id="105" name="Google Shape;105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43719" y="629655"/>
            <a:ext cx="2517732" cy="16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2"/>
          <p:cNvSpPr/>
          <p:nvPr/>
        </p:nvSpPr>
        <p:spPr>
          <a:xfrm>
            <a:off x="5843175" y="4516200"/>
            <a:ext cx="1718400" cy="30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3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Empilhando e Atualizando Transformação</a:t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4913800" y="5029283"/>
            <a:ext cx="72257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4609708" y="3439770"/>
            <a:ext cx="1435073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7" name="Google Shape;117;p13"/>
          <p:cNvSpPr/>
          <p:nvPr/>
        </p:nvSpPr>
        <p:spPr>
          <a:xfrm>
            <a:off x="4041649" y="2504420"/>
            <a:ext cx="2696699" cy="86254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8" name="Google Shape;118;p13"/>
          <p:cNvSpPr/>
          <p:nvPr/>
        </p:nvSpPr>
        <p:spPr>
          <a:xfrm>
            <a:off x="4636921" y="4261816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2911099" y="2084623"/>
            <a:ext cx="804672" cy="32957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push</a:t>
            </a: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1" name="Google Shape;121;p13"/>
          <p:cNvSpPr/>
          <p:nvPr/>
        </p:nvSpPr>
        <p:spPr>
          <a:xfrm>
            <a:off x="7597287" y="3362155"/>
            <a:ext cx="1273169" cy="85773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descr="Shape&#10;&#10;Description automatically generated" id="122" name="Google Shape;122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43719" y="629655"/>
            <a:ext cx="2517732" cy="16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3"/>
          <p:cNvSpPr/>
          <p:nvPr/>
        </p:nvSpPr>
        <p:spPr>
          <a:xfrm>
            <a:off x="5843175" y="4516200"/>
            <a:ext cx="1718400" cy="30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4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Desenhando Triângulo Verde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t/>
            </a: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4913800" y="5029283"/>
            <a:ext cx="72257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4572000" y="4194680"/>
            <a:ext cx="1403013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2832398" y="2247382"/>
            <a:ext cx="804672" cy="32957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draw</a:t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7597287" y="3362155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7597287" y="2558098"/>
            <a:ext cx="1273169" cy="8577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6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descr="Shape&#10;&#10;Description automatically generated" id="138" name="Google Shape;138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43719" y="629655"/>
            <a:ext cx="2517732" cy="1682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</a:t>
            </a:r>
            <a:r>
              <a:rPr lang="en-US"/>
              <a:t>mpilhando e Atualizando Transformação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4913800" y="5029283"/>
            <a:ext cx="72257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4572000" y="4194680"/>
            <a:ext cx="1403013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2785263" y="3342391"/>
            <a:ext cx="804672" cy="32957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7597287" y="3362155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descr="Shape&#10;&#10;Description automatically generated" id="152" name="Google Shape;152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43719" y="629655"/>
            <a:ext cx="2517732" cy="16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5"/>
          <p:cNvSpPr/>
          <p:nvPr/>
        </p:nvSpPr>
        <p:spPr>
          <a:xfrm>
            <a:off x="7592350" y="2525473"/>
            <a:ext cx="1273169" cy="85773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 rot="10800000">
            <a:off x="5919375" y="4516200"/>
            <a:ext cx="1718400" cy="30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