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9"/>
  </p:notesMasterIdLst>
  <p:sldIdLst>
    <p:sldId id="256" r:id="rId2"/>
    <p:sldId id="272" r:id="rId3"/>
    <p:sldId id="309" r:id="rId4"/>
    <p:sldId id="312" r:id="rId5"/>
    <p:sldId id="285" r:id="rId6"/>
    <p:sldId id="286" r:id="rId7"/>
    <p:sldId id="274" r:id="rId8"/>
    <p:sldId id="287" r:id="rId9"/>
    <p:sldId id="275" r:id="rId10"/>
    <p:sldId id="276" r:id="rId11"/>
    <p:sldId id="277" r:id="rId12"/>
    <p:sldId id="288" r:id="rId13"/>
    <p:sldId id="289" r:id="rId14"/>
    <p:sldId id="279" r:id="rId15"/>
    <p:sldId id="313" r:id="rId16"/>
    <p:sldId id="314" r:id="rId17"/>
    <p:sldId id="316" r:id="rId18"/>
    <p:sldId id="315" r:id="rId19"/>
    <p:sldId id="317" r:id="rId20"/>
    <p:sldId id="322" r:id="rId21"/>
    <p:sldId id="321" r:id="rId22"/>
    <p:sldId id="318" r:id="rId23"/>
    <p:sldId id="292" r:id="rId24"/>
    <p:sldId id="290" r:id="rId25"/>
    <p:sldId id="319" r:id="rId26"/>
    <p:sldId id="320" r:id="rId27"/>
    <p:sldId id="308" r:id="rId2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DDB"/>
    <a:srgbClr val="0000FF"/>
    <a:srgbClr val="009900"/>
    <a:srgbClr val="009966"/>
    <a:srgbClr val="0023CE"/>
    <a:srgbClr val="00B050"/>
    <a:srgbClr val="2D23AD"/>
    <a:srgbClr val="0041AE"/>
    <a:srgbClr val="4A2B8B"/>
    <a:srgbClr val="004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55F65-02CA-453F-99C2-3E7365EF7654}" v="382" dt="2024-09-20T21:56:16.278"/>
  </p1510:revLst>
</p1510:revInfo>
</file>

<file path=ppt/tableStyles.xml><?xml version="1.0" encoding="utf-8"?>
<a:tblStyleLst xmlns:a="http://schemas.openxmlformats.org/drawingml/2006/main" def="{8BA8DA7C-0CDE-4F2D-9E21-5CD2D90D41B8}">
  <a:tblStyle styleId="{8BA8DA7C-0CDE-4F2D-9E21-5CD2D90D41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94"/>
  </p:normalViewPr>
  <p:slideViewPr>
    <p:cSldViewPr snapToGrid="0">
      <p:cViewPr>
        <p:scale>
          <a:sx n="109" d="100"/>
          <a:sy n="109" d="100"/>
        </p:scale>
        <p:origin x="3024" y="123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1B355F65-02CA-453F-99C2-3E7365EF7654}"/>
    <pc:docChg chg="undo custSel addSld delSld modSld sldOrd">
      <pc:chgData name="Luciano Pereira Soares" userId="16c53e34-c952-423e-8700-c0525d23304f" providerId="ADAL" clId="{1B355F65-02CA-453F-99C2-3E7365EF7654}" dt="2024-09-20T21:59:28.296" v="2252" actId="47"/>
      <pc:docMkLst>
        <pc:docMk/>
      </pc:docMkLst>
      <pc:sldChg chg="modSp mod">
        <pc:chgData name="Luciano Pereira Soares" userId="16c53e34-c952-423e-8700-c0525d23304f" providerId="ADAL" clId="{1B355F65-02CA-453F-99C2-3E7365EF7654}" dt="2024-09-11T21:20:06.171" v="43" actId="20577"/>
        <pc:sldMkLst>
          <pc:docMk/>
          <pc:sldMk cId="0" sldId="256"/>
        </pc:sldMkLst>
        <pc:spChg chg="mod">
          <ac:chgData name="Luciano Pereira Soares" userId="16c53e34-c952-423e-8700-c0525d23304f" providerId="ADAL" clId="{1B355F65-02CA-453F-99C2-3E7365EF7654}" dt="2024-09-11T21:20:06.171" v="43" actId="20577"/>
          <ac:spMkLst>
            <pc:docMk/>
            <pc:sldMk cId="0" sldId="256"/>
            <ac:spMk id="43" creationId="{00000000-0000-0000-0000-000000000000}"/>
          </ac:spMkLst>
        </pc:spChg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1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2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3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4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5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6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1"/>
        </pc:sldMkLst>
      </pc:sldChg>
      <pc:sldChg chg="addSp delSp modSp mod modAnim">
        <pc:chgData name="Luciano Pereira Soares" userId="16c53e34-c952-423e-8700-c0525d23304f" providerId="ADAL" clId="{1B355F65-02CA-453F-99C2-3E7365EF7654}" dt="2024-09-19T20:58:49.888" v="846"/>
        <pc:sldMkLst>
          <pc:docMk/>
          <pc:sldMk cId="0" sldId="274"/>
        </pc:sldMkLst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6" creationId="{2DD34762-9B69-FE5D-1436-01847EEA9E78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7" creationId="{7F4D1853-F981-CC36-7491-54670C040F96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8" creationId="{A2C7A91D-C23A-920A-9E93-D2B29D87E706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9" creationId="{20AE2060-CA4F-F263-F7AB-B822C6F987D9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0" creationId="{50DF52CC-C36E-42FB-1920-F49268DB35BF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1" creationId="{CA2F2214-B991-B7C6-E6EF-98D8301B1A2E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2" creationId="{0AAED369-50AE-F40E-2F3C-534F1FA55DF0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3" creationId="{1198EC4F-3B64-ADA0-53E8-1E4DA41095F6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4" creationId="{0C6AE15D-0C31-6002-61FE-15ADB7BBF415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5" creationId="{09973AC7-60D0-C7D7-E286-BFBF51CA8266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7" creationId="{F74920D9-8EFF-B369-630F-B266836A7A60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8" creationId="{B0E3A87A-5FF1-4A6D-1C64-48E3C9B1CF44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21" creationId="{4129465D-AF71-F6FF-4272-43CDA8F99D2A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22" creationId="{B7A92AC7-0CED-B9B4-1E84-0BAED90EF2F8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26" creationId="{020D0E4E-4BE6-53AE-A60B-6429C2BD32E5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29" creationId="{659746AF-42BE-8CD6-3A0B-342FE1F084B9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0" creationId="{E480C1CE-140A-174F-1B5F-ADC9D8265528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1" creationId="{6CD75BF7-7EDF-7A34-7BBA-049FB266B598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4" creationId="{59BF8F81-7287-DFC0-3FB4-BD1961DC3603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5" creationId="{433D022C-5D47-B519-D29C-3D5E6765F7EE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6" creationId="{3E605EF5-1A97-84AA-1941-926B7418A96B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40" creationId="{AAF334E0-23CB-AC88-9093-BD0EDC3B7E25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41" creationId="{E6E40829-1CE8-0BA3-CA80-29C44E2C0DCF}"/>
          </ac:spMkLst>
        </pc:spChg>
        <pc:grpChg chg="add mod">
          <ac:chgData name="Luciano Pereira Soares" userId="16c53e34-c952-423e-8700-c0525d23304f" providerId="ADAL" clId="{1B355F65-02CA-453F-99C2-3E7365EF7654}" dt="2024-09-19T20:58:46.021" v="845"/>
          <ac:grpSpMkLst>
            <pc:docMk/>
            <pc:sldMk cId="0" sldId="274"/>
            <ac:grpSpMk id="16" creationId="{BD50CBB4-E2ED-023C-127A-1BAEC5D1DFAD}"/>
          </ac:grpSpMkLst>
        </pc:grpChg>
        <pc:grpChg chg="add mod">
          <ac:chgData name="Luciano Pereira Soares" userId="16c53e34-c952-423e-8700-c0525d23304f" providerId="ADAL" clId="{1B355F65-02CA-453F-99C2-3E7365EF7654}" dt="2024-09-19T20:58:46.021" v="845"/>
          <ac:grpSpMkLst>
            <pc:docMk/>
            <pc:sldMk cId="0" sldId="274"/>
            <ac:grpSpMk id="20" creationId="{42FA427A-F5FE-2052-36C8-3C51A169937A}"/>
          </ac:grpSpMkLst>
        </pc:grpChg>
        <pc:grpChg chg="add mod">
          <ac:chgData name="Luciano Pereira Soares" userId="16c53e34-c952-423e-8700-c0525d23304f" providerId="ADAL" clId="{1B355F65-02CA-453F-99C2-3E7365EF7654}" dt="2024-09-19T20:58:46.021" v="845"/>
          <ac:grpSpMkLst>
            <pc:docMk/>
            <pc:sldMk cId="0" sldId="274"/>
            <ac:grpSpMk id="24" creationId="{8B179FBA-AB0E-4A87-97E5-61CCC10BA92B}"/>
          </ac:grpSpMkLst>
        </pc:grpChg>
        <pc:grpChg chg="del">
          <ac:chgData name="Luciano Pereira Soares" userId="16c53e34-c952-423e-8700-c0525d23304f" providerId="ADAL" clId="{1B355F65-02CA-453F-99C2-3E7365EF7654}" dt="2024-09-19T20:58:44.158" v="844" actId="478"/>
          <ac:grpSpMkLst>
            <pc:docMk/>
            <pc:sldMk cId="0" sldId="274"/>
            <ac:grpSpMk id="37" creationId="{8466280B-A82F-3CEF-3120-02ABF4594B6D}"/>
          </ac:grpSpMkLst>
        </pc:grpChg>
        <pc:graphicFrameChg chg="add mod">
          <ac:chgData name="Luciano Pereira Soares" userId="16c53e34-c952-423e-8700-c0525d23304f" providerId="ADAL" clId="{1B355F65-02CA-453F-99C2-3E7365EF7654}" dt="2024-09-19T20:58:46.021" v="845"/>
          <ac:graphicFrameMkLst>
            <pc:docMk/>
            <pc:sldMk cId="0" sldId="274"/>
            <ac:graphicFrameMk id="4" creationId="{6387F8AF-AF8C-4D78-7A66-81B996A0949F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0:58:46.021" v="845"/>
          <ac:graphicFrameMkLst>
            <pc:docMk/>
            <pc:sldMk cId="0" sldId="274"/>
            <ac:graphicFrameMk id="5" creationId="{BEF3D197-A877-9CA6-8A01-A918EDAE799E}"/>
          </ac:graphicFrameMkLst>
        </pc:graphicFrameChg>
        <pc:picChg chg="add mod">
          <ac:chgData name="Luciano Pereira Soares" userId="16c53e34-c952-423e-8700-c0525d23304f" providerId="ADAL" clId="{1B355F65-02CA-453F-99C2-3E7365EF7654}" dt="2024-09-19T20:58:46.021" v="845"/>
          <ac:picMkLst>
            <pc:docMk/>
            <pc:sldMk cId="0" sldId="274"/>
            <ac:picMk id="3" creationId="{4B94360A-4688-C449-441F-1F25BCF7807F}"/>
          </ac:picMkLst>
        </pc:picChg>
        <pc:picChg chg="del">
          <ac:chgData name="Luciano Pereira Soares" userId="16c53e34-c952-423e-8700-c0525d23304f" providerId="ADAL" clId="{1B355F65-02CA-453F-99C2-3E7365EF7654}" dt="2024-09-19T20:58:42.793" v="843" actId="478"/>
          <ac:picMkLst>
            <pc:docMk/>
            <pc:sldMk cId="0" sldId="274"/>
            <ac:picMk id="28" creationId="{FA3257F6-009D-ACCB-C6E8-998D5A83D353}"/>
          </ac:picMkLst>
        </pc:picChg>
        <pc:cxnChg chg="mod">
          <ac:chgData name="Luciano Pereira Soares" userId="16c53e34-c952-423e-8700-c0525d23304f" providerId="ADAL" clId="{1B355F65-02CA-453F-99C2-3E7365EF7654}" dt="2024-09-19T20:58:46.021" v="845"/>
          <ac:cxnSpMkLst>
            <pc:docMk/>
            <pc:sldMk cId="0" sldId="274"/>
            <ac:cxnSpMk id="19" creationId="{833FCF05-3A0B-EA0A-DA87-3D15DDCE4FEC}"/>
          </ac:cxnSpMkLst>
        </pc:cxnChg>
        <pc:cxnChg chg="mod">
          <ac:chgData name="Luciano Pereira Soares" userId="16c53e34-c952-423e-8700-c0525d23304f" providerId="ADAL" clId="{1B355F65-02CA-453F-99C2-3E7365EF7654}" dt="2024-09-19T20:58:46.021" v="845"/>
          <ac:cxnSpMkLst>
            <pc:docMk/>
            <pc:sldMk cId="0" sldId="274"/>
            <ac:cxnSpMk id="23" creationId="{7208A1A4-19E4-3245-4297-F079C13187DD}"/>
          </ac:cxnSpMkLst>
        </pc:cxnChg>
        <pc:cxnChg chg="mod">
          <ac:chgData name="Luciano Pereira Soares" userId="16c53e34-c952-423e-8700-c0525d23304f" providerId="ADAL" clId="{1B355F65-02CA-453F-99C2-3E7365EF7654}" dt="2024-09-19T20:58:46.021" v="845"/>
          <ac:cxnSpMkLst>
            <pc:docMk/>
            <pc:sldMk cId="0" sldId="274"/>
            <ac:cxnSpMk id="25" creationId="{1EA846AB-38FB-A7EE-8BE1-5C14D4C07EF4}"/>
          </ac:cxnSpMkLst>
        </pc:cxnChg>
        <pc:cxnChg chg="mod">
          <ac:chgData name="Luciano Pereira Soares" userId="16c53e34-c952-423e-8700-c0525d23304f" providerId="ADAL" clId="{1B355F65-02CA-453F-99C2-3E7365EF7654}" dt="2024-09-19T20:58:44.158" v="844" actId="478"/>
          <ac:cxnSpMkLst>
            <pc:docMk/>
            <pc:sldMk cId="0" sldId="274"/>
            <ac:cxnSpMk id="38" creationId="{EBA6BC63-B7FB-30BD-B2E7-00E2F1C0C925}"/>
          </ac:cxnSpMkLst>
        </pc:cxnChg>
      </pc:sldChg>
      <pc:sldChg chg="addSp delSp modSp mod delAnim modAnim modNotesTx">
        <pc:chgData name="Luciano Pereira Soares" userId="16c53e34-c952-423e-8700-c0525d23304f" providerId="ADAL" clId="{1B355F65-02CA-453F-99C2-3E7365EF7654}" dt="2024-09-19T22:18:15.366" v="1151"/>
        <pc:sldMkLst>
          <pc:docMk/>
          <pc:sldMk cId="0" sldId="276"/>
        </pc:sldMkLst>
        <pc:spChg chg="add mod">
          <ac:chgData name="Luciano Pereira Soares" userId="16c53e34-c952-423e-8700-c0525d23304f" providerId="ADAL" clId="{1B355F65-02CA-453F-99C2-3E7365EF7654}" dt="2024-09-19T21:01:42.172" v="863" actId="164"/>
          <ac:spMkLst>
            <pc:docMk/>
            <pc:sldMk cId="0" sldId="276"/>
            <ac:spMk id="4" creationId="{5C0F5ABA-90CE-6CD8-A72A-E35DE887EAC9}"/>
          </ac:spMkLst>
        </pc:spChg>
        <pc:spChg chg="add mod">
          <ac:chgData name="Luciano Pereira Soares" userId="16c53e34-c952-423e-8700-c0525d23304f" providerId="ADAL" clId="{1B355F65-02CA-453F-99C2-3E7365EF7654}" dt="2024-09-19T21:01:42.172" v="863" actId="164"/>
          <ac:spMkLst>
            <pc:docMk/>
            <pc:sldMk cId="0" sldId="276"/>
            <ac:spMk id="7" creationId="{A15644D4-A2B1-F512-3170-0248D3D28FDD}"/>
          </ac:spMkLst>
        </pc:spChg>
        <pc:spChg chg="add mod">
          <ac:chgData name="Luciano Pereira Soares" userId="16c53e34-c952-423e-8700-c0525d23304f" providerId="ADAL" clId="{1B355F65-02CA-453F-99C2-3E7365EF7654}" dt="2024-09-19T21:01:42.172" v="863" actId="164"/>
          <ac:spMkLst>
            <pc:docMk/>
            <pc:sldMk cId="0" sldId="276"/>
            <ac:spMk id="8" creationId="{A9DE1FCB-7746-376C-059F-C255EBB3BE39}"/>
          </ac:spMkLst>
        </pc:spChg>
        <pc:spChg chg="add mod">
          <ac:chgData name="Luciano Pereira Soares" userId="16c53e34-c952-423e-8700-c0525d23304f" providerId="ADAL" clId="{1B355F65-02CA-453F-99C2-3E7365EF7654}" dt="2024-09-19T21:07:04.903" v="895"/>
          <ac:spMkLst>
            <pc:docMk/>
            <pc:sldMk cId="0" sldId="276"/>
            <ac:spMk id="19" creationId="{904564EE-4610-75D9-0FEB-A432C13D07BE}"/>
          </ac:spMkLst>
        </pc:spChg>
        <pc:spChg chg="add mod">
          <ac:chgData name="Luciano Pereira Soares" userId="16c53e34-c952-423e-8700-c0525d23304f" providerId="ADAL" clId="{1B355F65-02CA-453F-99C2-3E7365EF7654}" dt="2024-09-19T22:17:58.481" v="1149" actId="164"/>
          <ac:spMkLst>
            <pc:docMk/>
            <pc:sldMk cId="0" sldId="276"/>
            <ac:spMk id="21" creationId="{9171B8A7-BCA9-CA43-19D4-2DB64F2D272B}"/>
          </ac:spMkLst>
        </pc:spChg>
        <pc:spChg chg="del">
          <ac:chgData name="Luciano Pereira Soares" userId="16c53e34-c952-423e-8700-c0525d23304f" providerId="ADAL" clId="{1B355F65-02CA-453F-99C2-3E7365EF7654}" dt="2024-09-19T22:16:58.981" v="1146" actId="478"/>
          <ac:spMkLst>
            <pc:docMk/>
            <pc:sldMk cId="0" sldId="276"/>
            <ac:spMk id="355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1:06:49.439" v="894" actId="1582"/>
          <ac:spMkLst>
            <pc:docMk/>
            <pc:sldMk cId="0" sldId="276"/>
            <ac:spMk id="367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1:01:42.172" v="863" actId="164"/>
          <ac:grpSpMkLst>
            <pc:docMk/>
            <pc:sldMk cId="0" sldId="276"/>
            <ac:grpSpMk id="9" creationId="{BDE31F41-57C7-4FA0-B35A-B9B2E3327706}"/>
          </ac:grpSpMkLst>
        </pc:grpChg>
        <pc:grpChg chg="add mod">
          <ac:chgData name="Luciano Pereira Soares" userId="16c53e34-c952-423e-8700-c0525d23304f" providerId="ADAL" clId="{1B355F65-02CA-453F-99C2-3E7365EF7654}" dt="2024-09-19T22:17:58.481" v="1149" actId="164"/>
          <ac:grpSpMkLst>
            <pc:docMk/>
            <pc:sldMk cId="0" sldId="276"/>
            <ac:grpSpMk id="22" creationId="{12CAB241-673E-1616-D0F5-A72019BCC14B}"/>
          </ac:grpSpMkLst>
        </pc:grpChg>
        <pc:grpChg chg="del">
          <ac:chgData name="Luciano Pereira Soares" userId="16c53e34-c952-423e-8700-c0525d23304f" providerId="ADAL" clId="{1B355F65-02CA-453F-99C2-3E7365EF7654}" dt="2024-09-19T22:16:58.981" v="1146" actId="478"/>
          <ac:grpSpMkLst>
            <pc:docMk/>
            <pc:sldMk cId="0" sldId="276"/>
            <ac:grpSpMk id="353" creationId="{00000000-0000-0000-0000-000000000000}"/>
          </ac:grpSpMkLst>
        </pc:grpChg>
        <pc:cxnChg chg="add del mod">
          <ac:chgData name="Luciano Pereira Soares" userId="16c53e34-c952-423e-8700-c0525d23304f" providerId="ADAL" clId="{1B355F65-02CA-453F-99C2-3E7365EF7654}" dt="2024-09-19T21:05:09.698" v="880" actId="478"/>
          <ac:cxnSpMkLst>
            <pc:docMk/>
            <pc:sldMk cId="0" sldId="276"/>
            <ac:cxnSpMk id="11" creationId="{55E29995-08FA-1B6E-9095-2CAE1EC807DC}"/>
          </ac:cxnSpMkLst>
        </pc:cxnChg>
        <pc:cxnChg chg="add del mod">
          <ac:chgData name="Luciano Pereira Soares" userId="16c53e34-c952-423e-8700-c0525d23304f" providerId="ADAL" clId="{1B355F65-02CA-453F-99C2-3E7365EF7654}" dt="2024-09-19T21:05:37.573" v="885" actId="478"/>
          <ac:cxnSpMkLst>
            <pc:docMk/>
            <pc:sldMk cId="0" sldId="276"/>
            <ac:cxnSpMk id="15" creationId="{774DA596-9DF7-ABC7-C181-CED237912270}"/>
          </ac:cxnSpMkLst>
        </pc:cxnChg>
        <pc:cxnChg chg="add mod">
          <ac:chgData name="Luciano Pereira Soares" userId="16c53e34-c952-423e-8700-c0525d23304f" providerId="ADAL" clId="{1B355F65-02CA-453F-99C2-3E7365EF7654}" dt="2024-09-19T22:17:58.481" v="1149" actId="164"/>
          <ac:cxnSpMkLst>
            <pc:docMk/>
            <pc:sldMk cId="0" sldId="276"/>
            <ac:cxnSpMk id="20" creationId="{1B34A0B7-1500-05CB-92C1-EC94C87E43D1}"/>
          </ac:cxnSpMkLst>
        </pc:cxnChg>
        <pc:cxnChg chg="del mod">
          <ac:chgData name="Luciano Pereira Soares" userId="16c53e34-c952-423e-8700-c0525d23304f" providerId="ADAL" clId="{1B355F65-02CA-453F-99C2-3E7365EF7654}" dt="2024-09-19T22:17:06.680" v="1147" actId="478"/>
          <ac:cxnSpMkLst>
            <pc:docMk/>
            <pc:sldMk cId="0" sldId="276"/>
            <ac:cxnSpMk id="354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21:06:49.439" v="894" actId="1582"/>
          <ac:cxnSpMkLst>
            <pc:docMk/>
            <pc:sldMk cId="0" sldId="276"/>
            <ac:cxnSpMk id="368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21:06:49.439" v="894" actId="1582"/>
          <ac:cxnSpMkLst>
            <pc:docMk/>
            <pc:sldMk cId="0" sldId="276"/>
            <ac:cxnSpMk id="369" creationId="{00000000-0000-0000-0000-000000000000}"/>
          </ac:cxnSpMkLst>
        </pc:cxnChg>
      </pc:sldChg>
      <pc:sldChg chg="addSp delSp modSp mod delAnim modAnim">
        <pc:chgData name="Luciano Pereira Soares" userId="16c53e34-c952-423e-8700-c0525d23304f" providerId="ADAL" clId="{1B355F65-02CA-453F-99C2-3E7365EF7654}" dt="2024-09-19T22:16:49.380" v="1145" actId="1076"/>
        <pc:sldMkLst>
          <pc:docMk/>
          <pc:sldMk cId="0" sldId="277"/>
        </pc:sldMkLst>
        <pc:spChg chg="mod">
          <ac:chgData name="Luciano Pereira Soares" userId="16c53e34-c952-423e-8700-c0525d23304f" providerId="ADAL" clId="{1B355F65-02CA-453F-99C2-3E7365EF7654}" dt="2024-09-19T21:53:41.179" v="976" actId="1035"/>
          <ac:spMkLst>
            <pc:docMk/>
            <pc:sldMk cId="0" sldId="277"/>
            <ac:spMk id="3" creationId="{8E46714C-3000-9427-DF57-119716FAEE4B}"/>
          </ac:spMkLst>
        </pc:spChg>
        <pc:spChg chg="mod topLvl">
          <ac:chgData name="Luciano Pereira Soares" userId="16c53e34-c952-423e-8700-c0525d23304f" providerId="ADAL" clId="{1B355F65-02CA-453F-99C2-3E7365EF7654}" dt="2024-09-19T22:09:32.528" v="1082" actId="164"/>
          <ac:spMkLst>
            <pc:docMk/>
            <pc:sldMk cId="0" sldId="277"/>
            <ac:spMk id="4" creationId="{DF59291C-F16A-A66D-7BDB-94051A0403A4}"/>
          </ac:spMkLst>
        </pc:spChg>
        <pc:spChg chg="mod topLvl">
          <ac:chgData name="Luciano Pereira Soares" userId="16c53e34-c952-423e-8700-c0525d23304f" providerId="ADAL" clId="{1B355F65-02CA-453F-99C2-3E7365EF7654}" dt="2024-09-19T22:14:35.026" v="1120" actId="1036"/>
          <ac:spMkLst>
            <pc:docMk/>
            <pc:sldMk cId="0" sldId="277"/>
            <ac:spMk id="6" creationId="{38DE2210-EAA1-BF61-371F-959D8F1720FF}"/>
          </ac:spMkLst>
        </pc:spChg>
        <pc:spChg chg="mod topLvl">
          <ac:chgData name="Luciano Pereira Soares" userId="16c53e34-c952-423e-8700-c0525d23304f" providerId="ADAL" clId="{1B355F65-02CA-453F-99C2-3E7365EF7654}" dt="2024-09-19T22:15:37.385" v="1141" actId="1076"/>
          <ac:spMkLst>
            <pc:docMk/>
            <pc:sldMk cId="0" sldId="277"/>
            <ac:spMk id="7" creationId="{BB069C14-0A4B-6055-E063-04F539A41E3C}"/>
          </ac:spMkLst>
        </pc:spChg>
        <pc:spChg chg="mod topLvl">
          <ac:chgData name="Luciano Pereira Soares" userId="16c53e34-c952-423e-8700-c0525d23304f" providerId="ADAL" clId="{1B355F65-02CA-453F-99C2-3E7365EF7654}" dt="2024-09-19T22:15:47.988" v="1142" actId="1076"/>
          <ac:spMkLst>
            <pc:docMk/>
            <pc:sldMk cId="0" sldId="277"/>
            <ac:spMk id="11" creationId="{04E1B369-61D5-9F57-E247-D6E4FDFD82E1}"/>
          </ac:spMkLst>
        </pc:spChg>
        <pc:spChg chg="mod topLvl">
          <ac:chgData name="Luciano Pereira Soares" userId="16c53e34-c952-423e-8700-c0525d23304f" providerId="ADAL" clId="{1B355F65-02CA-453F-99C2-3E7365EF7654}" dt="2024-09-19T22:14:52.952" v="1136" actId="1038"/>
          <ac:spMkLst>
            <pc:docMk/>
            <pc:sldMk cId="0" sldId="277"/>
            <ac:spMk id="12" creationId="{230B339B-C2BA-614F-EEF8-ECB4992540DE}"/>
          </ac:spMkLst>
        </pc:spChg>
        <pc:spChg chg="mod">
          <ac:chgData name="Luciano Pereira Soares" userId="16c53e34-c952-423e-8700-c0525d23304f" providerId="ADAL" clId="{1B355F65-02CA-453F-99C2-3E7365EF7654}" dt="2024-09-19T21:54:10.749" v="979"/>
          <ac:spMkLst>
            <pc:docMk/>
            <pc:sldMk cId="0" sldId="277"/>
            <ac:spMk id="13" creationId="{D5E01ECF-C223-EAF1-2DA0-46445822A664}"/>
          </ac:spMkLst>
        </pc:spChg>
        <pc:spChg chg="mod">
          <ac:chgData name="Luciano Pereira Soares" userId="16c53e34-c952-423e-8700-c0525d23304f" providerId="ADAL" clId="{1B355F65-02CA-453F-99C2-3E7365EF7654}" dt="2024-09-19T21:54:10.749" v="979"/>
          <ac:spMkLst>
            <pc:docMk/>
            <pc:sldMk cId="0" sldId="277"/>
            <ac:spMk id="14" creationId="{E66B2845-7B4D-92E8-B330-6EE26FFD8935}"/>
          </ac:spMkLst>
        </pc:spChg>
        <pc:spChg chg="add mod">
          <ac:chgData name="Luciano Pereira Soares" userId="16c53e34-c952-423e-8700-c0525d23304f" providerId="ADAL" clId="{1B355F65-02CA-453F-99C2-3E7365EF7654}" dt="2024-09-19T22:07:14.298" v="1056" actId="207"/>
          <ac:spMkLst>
            <pc:docMk/>
            <pc:sldMk cId="0" sldId="277"/>
            <ac:spMk id="16" creationId="{E0750737-9646-477A-4C76-DF5E1296315A}"/>
          </ac:spMkLst>
        </pc:spChg>
        <pc:spChg chg="add mod">
          <ac:chgData name="Luciano Pereira Soares" userId="16c53e34-c952-423e-8700-c0525d23304f" providerId="ADAL" clId="{1B355F65-02CA-453F-99C2-3E7365EF7654}" dt="2024-09-19T22:08:09.092" v="1078" actId="207"/>
          <ac:spMkLst>
            <pc:docMk/>
            <pc:sldMk cId="0" sldId="277"/>
            <ac:spMk id="17" creationId="{CF35CDA4-12E0-3ADC-C5D8-3CA3FB26FC32}"/>
          </ac:spMkLst>
        </pc:spChg>
        <pc:spChg chg="add mod">
          <ac:chgData name="Luciano Pereira Soares" userId="16c53e34-c952-423e-8700-c0525d23304f" providerId="ADAL" clId="{1B355F65-02CA-453F-99C2-3E7365EF7654}" dt="2024-09-19T22:08:09.092" v="1078" actId="207"/>
          <ac:spMkLst>
            <pc:docMk/>
            <pc:sldMk cId="0" sldId="277"/>
            <ac:spMk id="18" creationId="{AA132FD1-D1DF-31E9-57FE-8EEF07A769EC}"/>
          </ac:spMkLst>
        </pc:spChg>
        <pc:spChg chg="mod topLvl">
          <ac:chgData name="Luciano Pereira Soares" userId="16c53e34-c952-423e-8700-c0525d23304f" providerId="ADAL" clId="{1B355F65-02CA-453F-99C2-3E7365EF7654}" dt="2024-09-19T22:09:32.528" v="1082" actId="164"/>
          <ac:spMkLst>
            <pc:docMk/>
            <pc:sldMk cId="0" sldId="277"/>
            <ac:spMk id="21" creationId="{95F7F1B1-99E7-1314-F473-F76F445C36F9}"/>
          </ac:spMkLst>
        </pc:spChg>
        <pc:spChg chg="mod">
          <ac:chgData name="Luciano Pereira Soares" userId="16c53e34-c952-423e-8700-c0525d23304f" providerId="ADAL" clId="{1B355F65-02CA-453F-99C2-3E7365EF7654}" dt="2024-09-19T21:51:17.881" v="926" actId="403"/>
          <ac:spMkLst>
            <pc:docMk/>
            <pc:sldMk cId="0" sldId="277"/>
            <ac:spMk id="26" creationId="{D39089D3-DB03-8A21-60E3-35FA8682189B}"/>
          </ac:spMkLst>
        </pc:spChg>
        <pc:spChg chg="mod">
          <ac:chgData name="Luciano Pereira Soares" userId="16c53e34-c952-423e-8700-c0525d23304f" providerId="ADAL" clId="{1B355F65-02CA-453F-99C2-3E7365EF7654}" dt="2024-09-19T21:51:39.123" v="928" actId="403"/>
          <ac:spMkLst>
            <pc:docMk/>
            <pc:sldMk cId="0" sldId="277"/>
            <ac:spMk id="27" creationId="{45D7B09C-D327-F271-CEC2-E81B717C3A65}"/>
          </ac:spMkLst>
        </pc:spChg>
        <pc:spChg chg="mod">
          <ac:chgData name="Luciano Pereira Soares" userId="16c53e34-c952-423e-8700-c0525d23304f" providerId="ADAL" clId="{1B355F65-02CA-453F-99C2-3E7365EF7654}" dt="2024-09-19T21:53:10.496" v="950" actId="20577"/>
          <ac:spMkLst>
            <pc:docMk/>
            <pc:sldMk cId="0" sldId="277"/>
            <ac:spMk id="28" creationId="{DA2105C6-C5BF-616C-890D-6013BBAD186A}"/>
          </ac:spMkLst>
        </pc:spChg>
        <pc:spChg chg="mod">
          <ac:chgData name="Luciano Pereira Soares" userId="16c53e34-c952-423e-8700-c0525d23304f" providerId="ADAL" clId="{1B355F65-02CA-453F-99C2-3E7365EF7654}" dt="2024-09-19T21:53:21.090" v="954" actId="20577"/>
          <ac:spMkLst>
            <pc:docMk/>
            <pc:sldMk cId="0" sldId="277"/>
            <ac:spMk id="29" creationId="{91D165AB-53F0-5407-2370-B2A869C84891}"/>
          </ac:spMkLst>
        </pc:spChg>
        <pc:spChg chg="add mod">
          <ac:chgData name="Luciano Pereira Soares" userId="16c53e34-c952-423e-8700-c0525d23304f" providerId="ADAL" clId="{1B355F65-02CA-453F-99C2-3E7365EF7654}" dt="2024-09-19T22:16:49.380" v="1145" actId="1076"/>
          <ac:spMkLst>
            <pc:docMk/>
            <pc:sldMk cId="0" sldId="277"/>
            <ac:spMk id="32" creationId="{963D0AB8-39C2-1D2C-4E01-88A7A322B4B8}"/>
          </ac:spMkLst>
        </pc:spChg>
        <pc:spChg chg="del">
          <ac:chgData name="Luciano Pereira Soares" userId="16c53e34-c952-423e-8700-c0525d23304f" providerId="ADAL" clId="{1B355F65-02CA-453F-99C2-3E7365EF7654}" dt="2024-09-19T21:55:43.885" v="988" actId="478"/>
          <ac:spMkLst>
            <pc:docMk/>
            <pc:sldMk cId="0" sldId="277"/>
            <ac:spMk id="386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1:53:43.620" v="977" actId="20577"/>
          <ac:spMkLst>
            <pc:docMk/>
            <pc:sldMk cId="0" sldId="277"/>
            <ac:spMk id="399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2:05:44.750" v="1049" actId="1076"/>
          <ac:grpSpMkLst>
            <pc:docMk/>
            <pc:sldMk cId="0" sldId="277"/>
            <ac:grpSpMk id="8" creationId="{63C77B97-35A2-ED41-D1D5-D5C6C8326A16}"/>
          </ac:grpSpMkLst>
        </pc:grpChg>
        <pc:grpChg chg="add mod">
          <ac:chgData name="Luciano Pereira Soares" userId="16c53e34-c952-423e-8700-c0525d23304f" providerId="ADAL" clId="{1B355F65-02CA-453F-99C2-3E7365EF7654}" dt="2024-09-19T22:13:44.922" v="1096" actId="1076"/>
          <ac:grpSpMkLst>
            <pc:docMk/>
            <pc:sldMk cId="0" sldId="277"/>
            <ac:grpSpMk id="19" creationId="{038A9C93-7866-A194-B4DC-3CD22E8862D8}"/>
          </ac:grpSpMkLst>
        </pc:grpChg>
        <pc:grpChg chg="add mod">
          <ac:chgData name="Luciano Pereira Soares" userId="16c53e34-c952-423e-8700-c0525d23304f" providerId="ADAL" clId="{1B355F65-02CA-453F-99C2-3E7365EF7654}" dt="2024-09-19T22:13:52.445" v="1097" actId="1076"/>
          <ac:grpSpMkLst>
            <pc:docMk/>
            <pc:sldMk cId="0" sldId="277"/>
            <ac:grpSpMk id="20" creationId="{B717D769-C6E9-A5E0-E7F2-F4220A323FE4}"/>
          </ac:grpSpMkLst>
        </pc:grpChg>
        <pc:grpChg chg="del mod">
          <ac:chgData name="Luciano Pereira Soares" userId="16c53e34-c952-423e-8700-c0525d23304f" providerId="ADAL" clId="{1B355F65-02CA-453F-99C2-3E7365EF7654}" dt="2024-09-19T22:09:07.773" v="1081" actId="165"/>
          <ac:grpSpMkLst>
            <pc:docMk/>
            <pc:sldMk cId="0" sldId="277"/>
            <ac:grpSpMk id="22" creationId="{DA491AB6-84A6-8185-6015-3257EEA26ED1}"/>
          </ac:grpSpMkLst>
        </pc:grpChg>
        <pc:grpChg chg="mod">
          <ac:chgData name="Luciano Pereira Soares" userId="16c53e34-c952-423e-8700-c0525d23304f" providerId="ADAL" clId="{1B355F65-02CA-453F-99C2-3E7365EF7654}" dt="2024-09-19T21:54:30.105" v="982" actId="1076"/>
          <ac:grpSpMkLst>
            <pc:docMk/>
            <pc:sldMk cId="0" sldId="277"/>
            <ac:grpSpMk id="30" creationId="{5E16C8CA-C213-D745-3E9E-2C1D581DDCA9}"/>
          </ac:grpSpMkLst>
        </pc:grpChg>
        <pc:grpChg chg="mod">
          <ac:chgData name="Luciano Pereira Soares" userId="16c53e34-c952-423e-8700-c0525d23304f" providerId="ADAL" clId="{1B355F65-02CA-453F-99C2-3E7365EF7654}" dt="2024-09-19T21:54:32.841" v="983" actId="1076"/>
          <ac:grpSpMkLst>
            <pc:docMk/>
            <pc:sldMk cId="0" sldId="277"/>
            <ac:grpSpMk id="31" creationId="{A8BDD5D9-5F3C-6665-2B51-52126AE3F073}"/>
          </ac:grpSpMkLst>
        </pc:grpChg>
        <pc:grpChg chg="del">
          <ac:chgData name="Luciano Pereira Soares" userId="16c53e34-c952-423e-8700-c0525d23304f" providerId="ADAL" clId="{1B355F65-02CA-453F-99C2-3E7365EF7654}" dt="2024-09-19T21:55:43.885" v="988" actId="478"/>
          <ac:grpSpMkLst>
            <pc:docMk/>
            <pc:sldMk cId="0" sldId="277"/>
            <ac:grpSpMk id="384" creationId="{00000000-0000-0000-0000-000000000000}"/>
          </ac:grpSpMkLst>
        </pc:grpChg>
        <pc:graphicFrameChg chg="add mod modGraphic">
          <ac:chgData name="Luciano Pereira Soares" userId="16c53e34-c952-423e-8700-c0525d23304f" providerId="ADAL" clId="{1B355F65-02CA-453F-99C2-3E7365EF7654}" dt="2024-09-19T22:01:59.771" v="1044" actId="1036"/>
          <ac:graphicFrameMkLst>
            <pc:docMk/>
            <pc:sldMk cId="0" sldId="277"/>
            <ac:graphicFrameMk id="15" creationId="{85CE5BB2-1789-474C-73CF-71E822249FA0}"/>
          </ac:graphicFrameMkLst>
        </pc:graphicFrameChg>
        <pc:picChg chg="add mod ord">
          <ac:chgData name="Luciano Pereira Soares" userId="16c53e34-c952-423e-8700-c0525d23304f" providerId="ADAL" clId="{1B355F65-02CA-453F-99C2-3E7365EF7654}" dt="2024-09-19T22:05:44.750" v="1049" actId="1076"/>
          <ac:picMkLst>
            <pc:docMk/>
            <pc:sldMk cId="0" sldId="277"/>
            <ac:picMk id="5" creationId="{7C1D47AB-5D97-A909-5E49-609E65B6CA69}"/>
          </ac:picMkLst>
        </pc:picChg>
        <pc:picChg chg="del">
          <ac:chgData name="Luciano Pereira Soares" userId="16c53e34-c952-423e-8700-c0525d23304f" providerId="ADAL" clId="{1B355F65-02CA-453F-99C2-3E7365EF7654}" dt="2024-09-19T21:32:46.210" v="899" actId="478"/>
          <ac:picMkLst>
            <pc:docMk/>
            <pc:sldMk cId="0" sldId="277"/>
            <ac:picMk id="23" creationId="{CE4B0A89-14B1-0E8F-A23E-F9E235C55CBC}"/>
          </ac:picMkLst>
        </pc:picChg>
        <pc:picChg chg="del">
          <ac:chgData name="Luciano Pereira Soares" userId="16c53e34-c952-423e-8700-c0525d23304f" providerId="ADAL" clId="{1B355F65-02CA-453F-99C2-3E7365EF7654}" dt="2024-09-19T21:32:46.855" v="900" actId="478"/>
          <ac:picMkLst>
            <pc:docMk/>
            <pc:sldMk cId="0" sldId="277"/>
            <ac:picMk id="24" creationId="{FD685565-A065-055C-A271-5533EEE0BF37}"/>
          </ac:picMkLst>
        </pc:picChg>
        <pc:cxnChg chg="mod">
          <ac:chgData name="Luciano Pereira Soares" userId="16c53e34-c952-423e-8700-c0525d23304f" providerId="ADAL" clId="{1B355F65-02CA-453F-99C2-3E7365EF7654}" dt="2024-09-19T21:54:10.749" v="979"/>
          <ac:cxnSpMkLst>
            <pc:docMk/>
            <pc:sldMk cId="0" sldId="277"/>
            <ac:cxnSpMk id="9" creationId="{6982EFC4-E12D-D67C-4B2F-3531237A71E9}"/>
          </ac:cxnSpMkLst>
        </pc:cxnChg>
        <pc:cxnChg chg="mod">
          <ac:chgData name="Luciano Pereira Soares" userId="16c53e34-c952-423e-8700-c0525d23304f" providerId="ADAL" clId="{1B355F65-02CA-453F-99C2-3E7365EF7654}" dt="2024-09-19T21:54:10.749" v="979"/>
          <ac:cxnSpMkLst>
            <pc:docMk/>
            <pc:sldMk cId="0" sldId="277"/>
            <ac:cxnSpMk id="10" creationId="{5D4BE426-C9B0-EB75-87FD-781D95C27FF9}"/>
          </ac:cxnSpMkLst>
        </pc:cxnChg>
        <pc:cxnChg chg="add mod">
          <ac:chgData name="Luciano Pereira Soares" userId="16c53e34-c952-423e-8700-c0525d23304f" providerId="ADAL" clId="{1B355F65-02CA-453F-99C2-3E7365EF7654}" dt="2024-09-19T22:16:49.380" v="1145" actId="1076"/>
          <ac:cxnSpMkLst>
            <pc:docMk/>
            <pc:sldMk cId="0" sldId="277"/>
            <ac:cxnSpMk id="25" creationId="{0E7DAE8C-8D0F-3A05-7D97-8D8A87282265}"/>
          </ac:cxnSpMkLst>
        </pc:cxnChg>
        <pc:cxnChg chg="del mod">
          <ac:chgData name="Luciano Pereira Soares" userId="16c53e34-c952-423e-8700-c0525d23304f" providerId="ADAL" clId="{1B355F65-02CA-453F-99C2-3E7365EF7654}" dt="2024-09-19T21:55:43.885" v="988" actId="478"/>
          <ac:cxnSpMkLst>
            <pc:docMk/>
            <pc:sldMk cId="0" sldId="277"/>
            <ac:cxnSpMk id="385" creationId="{00000000-0000-0000-0000-000000000000}"/>
          </ac:cxnSpMkLst>
        </pc:cxnChg>
      </pc:sldChg>
      <pc:sldChg chg="modSp del mod">
        <pc:chgData name="Luciano Pereira Soares" userId="16c53e34-c952-423e-8700-c0525d23304f" providerId="ADAL" clId="{1B355F65-02CA-453F-99C2-3E7365EF7654}" dt="2024-09-20T21:13:25.622" v="1521" actId="47"/>
        <pc:sldMkLst>
          <pc:docMk/>
          <pc:sldMk cId="0" sldId="280"/>
        </pc:sldMkLst>
        <pc:spChg chg="mod">
          <ac:chgData name="Luciano Pereira Soares" userId="16c53e34-c952-423e-8700-c0525d23304f" providerId="ADAL" clId="{1B355F65-02CA-453F-99C2-3E7365EF7654}" dt="2024-09-20T20:40:08.951" v="1496" actId="20577"/>
          <ac:spMkLst>
            <pc:docMk/>
            <pc:sldMk cId="0" sldId="280"/>
            <ac:spMk id="457" creationId="{00000000-0000-0000-0000-000000000000}"/>
          </ac:spMkLst>
        </pc:spChg>
      </pc:sldChg>
      <pc:sldChg chg="modSp del mod">
        <pc:chgData name="Luciano Pereira Soares" userId="16c53e34-c952-423e-8700-c0525d23304f" providerId="ADAL" clId="{1B355F65-02CA-453F-99C2-3E7365EF7654}" dt="2024-09-20T21:13:25.622" v="1521" actId="47"/>
        <pc:sldMkLst>
          <pc:docMk/>
          <pc:sldMk cId="0" sldId="281"/>
        </pc:sldMkLst>
        <pc:spChg chg="mod">
          <ac:chgData name="Luciano Pereira Soares" userId="16c53e34-c952-423e-8700-c0525d23304f" providerId="ADAL" clId="{1B355F65-02CA-453F-99C2-3E7365EF7654}" dt="2024-09-20T20:40:05.063" v="1493" actId="20577"/>
          <ac:spMkLst>
            <pc:docMk/>
            <pc:sldMk cId="0" sldId="281"/>
            <ac:spMk id="469" creationId="{00000000-0000-0000-0000-000000000000}"/>
          </ac:spMkLst>
        </pc:spChg>
      </pc:sldChg>
      <pc:sldChg chg="addSp modSp del mod">
        <pc:chgData name="Luciano Pereira Soares" userId="16c53e34-c952-423e-8700-c0525d23304f" providerId="ADAL" clId="{1B355F65-02CA-453F-99C2-3E7365EF7654}" dt="2024-09-20T21:13:25.622" v="1521" actId="47"/>
        <pc:sldMkLst>
          <pc:docMk/>
          <pc:sldMk cId="0" sldId="282"/>
        </pc:sldMkLst>
        <pc:spChg chg="add mod">
          <ac:chgData name="Luciano Pereira Soares" userId="16c53e34-c952-423e-8700-c0525d23304f" providerId="ADAL" clId="{1B355F65-02CA-453F-99C2-3E7365EF7654}" dt="2024-09-20T21:13:03.678" v="1512"/>
          <ac:spMkLst>
            <pc:docMk/>
            <pc:sldMk cId="0" sldId="282"/>
            <ac:spMk id="3" creationId="{AB107483-1AC8-75DD-4685-942A5ADD327B}"/>
          </ac:spMkLst>
        </pc:spChg>
        <pc:spChg chg="mod">
          <ac:chgData name="Luciano Pereira Soares" userId="16c53e34-c952-423e-8700-c0525d23304f" providerId="ADAL" clId="{1B355F65-02CA-453F-99C2-3E7365EF7654}" dt="2024-09-20T20:40:01.462" v="1490" actId="20577"/>
          <ac:spMkLst>
            <pc:docMk/>
            <pc:sldMk cId="0" sldId="282"/>
            <ac:spMk id="482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21:11:56.532" v="1511" actId="1035"/>
          <ac:spMkLst>
            <pc:docMk/>
            <pc:sldMk cId="0" sldId="282"/>
            <ac:spMk id="484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21:11:53.091" v="1508" actId="1035"/>
          <ac:spMkLst>
            <pc:docMk/>
            <pc:sldMk cId="0" sldId="282"/>
            <ac:spMk id="486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21:13:08.680" v="1519" actId="1036"/>
          <ac:spMkLst>
            <pc:docMk/>
            <pc:sldMk cId="0" sldId="282"/>
            <ac:spMk id="487" creationId="{00000000-0000-0000-0000-000000000000}"/>
          </ac:spMkLst>
        </pc:spChg>
        <pc:graphicFrameChg chg="mod modGraphic">
          <ac:chgData name="Luciano Pereira Soares" userId="16c53e34-c952-423e-8700-c0525d23304f" providerId="ADAL" clId="{1B355F65-02CA-453F-99C2-3E7365EF7654}" dt="2024-09-20T21:11:56.532" v="1511" actId="1035"/>
          <ac:graphicFrameMkLst>
            <pc:docMk/>
            <pc:sldMk cId="0" sldId="282"/>
            <ac:graphicFrameMk id="483" creationId="{00000000-0000-0000-0000-000000000000}"/>
          </ac:graphicFrameMkLst>
        </pc:graphicFrameChg>
        <pc:graphicFrameChg chg="mod">
          <ac:chgData name="Luciano Pereira Soares" userId="16c53e34-c952-423e-8700-c0525d23304f" providerId="ADAL" clId="{1B355F65-02CA-453F-99C2-3E7365EF7654}" dt="2024-09-20T21:11:53.091" v="1508" actId="1035"/>
          <ac:graphicFrameMkLst>
            <pc:docMk/>
            <pc:sldMk cId="0" sldId="282"/>
            <ac:graphicFrameMk id="485" creationId="{00000000-0000-0000-0000-000000000000}"/>
          </ac:graphicFrameMkLst>
        </pc:graphicFrameChg>
      </pc:sldChg>
      <pc:sldChg chg="addSp delSp modSp del mod delAnim modAnim">
        <pc:chgData name="Luciano Pereira Soares" userId="16c53e34-c952-423e-8700-c0525d23304f" providerId="ADAL" clId="{1B355F65-02CA-453F-99C2-3E7365EF7654}" dt="2024-09-19T20:23:57.722" v="733" actId="47"/>
        <pc:sldMkLst>
          <pc:docMk/>
          <pc:sldMk cId="2865362948" sldId="284"/>
        </pc:sldMkLst>
        <pc:spChg chg="del">
          <ac:chgData name="Luciano Pereira Soares" userId="16c53e34-c952-423e-8700-c0525d23304f" providerId="ADAL" clId="{1B355F65-02CA-453F-99C2-3E7365EF7654}" dt="2024-09-19T14:09:29.821" v="110" actId="478"/>
          <ac:spMkLst>
            <pc:docMk/>
            <pc:sldMk cId="2865362948" sldId="284"/>
            <ac:spMk id="2" creationId="{153FE256-58F7-0D03-9CEF-0D8122EC0A90}"/>
          </ac:spMkLst>
        </pc:spChg>
        <pc:spChg chg="add del mod">
          <ac:chgData name="Luciano Pereira Soares" userId="16c53e34-c952-423e-8700-c0525d23304f" providerId="ADAL" clId="{1B355F65-02CA-453F-99C2-3E7365EF7654}" dt="2024-09-19T14:18:29.705" v="198" actId="478"/>
          <ac:spMkLst>
            <pc:docMk/>
            <pc:sldMk cId="2865362948" sldId="284"/>
            <ac:spMk id="6" creationId="{637C9F2D-8301-D2A1-1EDB-133C35388BEC}"/>
          </ac:spMkLst>
        </pc:spChg>
        <pc:spChg chg="add del mod">
          <ac:chgData name="Luciano Pereira Soares" userId="16c53e34-c952-423e-8700-c0525d23304f" providerId="ADAL" clId="{1B355F65-02CA-453F-99C2-3E7365EF7654}" dt="2024-09-19T19:37:54.960" v="290" actId="1076"/>
          <ac:spMkLst>
            <pc:docMk/>
            <pc:sldMk cId="2865362948" sldId="284"/>
            <ac:spMk id="280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10:28.784" v="121" actId="478"/>
          <ac:spMkLst>
            <pc:docMk/>
            <pc:sldMk cId="2865362948" sldId="284"/>
            <ac:spMk id="282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10:28.784" v="121" actId="478"/>
          <ac:spMkLst>
            <pc:docMk/>
            <pc:sldMk cId="2865362948" sldId="284"/>
            <ac:spMk id="285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10:28.784" v="121" actId="478"/>
          <ac:spMkLst>
            <pc:docMk/>
            <pc:sldMk cId="2865362948" sldId="284"/>
            <ac:spMk id="2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09:31.926" v="111" actId="478"/>
          <ac:spMkLst>
            <pc:docMk/>
            <pc:sldMk cId="2865362948" sldId="284"/>
            <ac:spMk id="287" creationId="{00000000-0000-0000-0000-000000000000}"/>
          </ac:spMkLst>
        </pc:spChg>
        <pc:spChg chg="del mod">
          <ac:chgData name="Luciano Pereira Soares" userId="16c53e34-c952-423e-8700-c0525d23304f" providerId="ADAL" clId="{1B355F65-02CA-453F-99C2-3E7365EF7654}" dt="2024-09-19T14:09:24.935" v="107" actId="478"/>
          <ac:spMkLst>
            <pc:docMk/>
            <pc:sldMk cId="2865362948" sldId="284"/>
            <ac:spMk id="298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09:26.687" v="108" actId="478"/>
          <ac:spMkLst>
            <pc:docMk/>
            <pc:sldMk cId="2865362948" sldId="284"/>
            <ac:spMk id="299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14:09:27.485" v="109" actId="478"/>
          <ac:grpSpMkLst>
            <pc:docMk/>
            <pc:sldMk cId="2865362948" sldId="284"/>
            <ac:grpSpMk id="27" creationId="{ED8D6203-231C-A364-AE6E-446928E142D5}"/>
          </ac:grpSpMkLst>
        </pc:grpChg>
        <pc:grpChg chg="del">
          <ac:chgData name="Luciano Pereira Soares" userId="16c53e34-c952-423e-8700-c0525d23304f" providerId="ADAL" clId="{1B355F65-02CA-453F-99C2-3E7365EF7654}" dt="2024-09-19T18:57:40.322" v="238" actId="478"/>
          <ac:grpSpMkLst>
            <pc:docMk/>
            <pc:sldMk cId="2865362948" sldId="284"/>
            <ac:grpSpMk id="292" creationId="{00000000-0000-0000-0000-000000000000}"/>
          </ac:grpSpMkLst>
        </pc:grpChg>
        <pc:graphicFrameChg chg="add del mod modGraphic">
          <ac:chgData name="Luciano Pereira Soares" userId="16c53e34-c952-423e-8700-c0525d23304f" providerId="ADAL" clId="{1B355F65-02CA-453F-99C2-3E7365EF7654}" dt="2024-09-19T19:38:28.595" v="295" actId="478"/>
          <ac:graphicFrameMkLst>
            <pc:docMk/>
            <pc:sldMk cId="2865362948" sldId="284"/>
            <ac:graphicFrameMk id="3" creationId="{48342C44-396D-5A42-0BF9-E6A852FCDB90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19:38:05.923" v="291"/>
          <ac:graphicFrameMkLst>
            <pc:docMk/>
            <pc:sldMk cId="2865362948" sldId="284"/>
            <ac:graphicFrameMk id="7" creationId="{B9291135-12A3-66EF-A5A8-516245DA1EAC}"/>
          </ac:graphicFrameMkLst>
        </pc:graphicFrameChg>
        <pc:graphicFrameChg chg="add del mod modGraphic">
          <ac:chgData name="Luciano Pereira Soares" userId="16c53e34-c952-423e-8700-c0525d23304f" providerId="ADAL" clId="{1B355F65-02CA-453F-99C2-3E7365EF7654}" dt="2024-09-19T19:50:36.185" v="378" actId="21"/>
          <ac:graphicFrameMkLst>
            <pc:docMk/>
            <pc:sldMk cId="2865362948" sldId="284"/>
            <ac:graphicFrameMk id="9" creationId="{72779A64-E636-5B7C-0B55-8CFE179A6663}"/>
          </ac:graphicFrameMkLst>
        </pc:graphicFrameChg>
        <pc:picChg chg="del mod modCrop">
          <ac:chgData name="Luciano Pereira Soares" userId="16c53e34-c952-423e-8700-c0525d23304f" providerId="ADAL" clId="{1B355F65-02CA-453F-99C2-3E7365EF7654}" dt="2024-09-19T19:50:45.910" v="380" actId="21"/>
          <ac:picMkLst>
            <pc:docMk/>
            <pc:sldMk cId="2865362948" sldId="284"/>
            <ac:picMk id="281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19T14:09:27.485" v="109" actId="478"/>
          <ac:cxnSpMkLst>
            <pc:docMk/>
            <pc:sldMk cId="2865362948" sldId="284"/>
            <ac:cxnSpMk id="8" creationId="{8340E92B-00C0-46A7-F465-44FA4112F163}"/>
          </ac:cxnSpMkLst>
        </pc:cxnChg>
        <pc:cxnChg chg="mod">
          <ac:chgData name="Luciano Pereira Soares" userId="16c53e34-c952-423e-8700-c0525d23304f" providerId="ADAL" clId="{1B355F65-02CA-453F-99C2-3E7365EF7654}" dt="2024-09-19T14:09:27.485" v="109" actId="478"/>
          <ac:cxnSpMkLst>
            <pc:docMk/>
            <pc:sldMk cId="2865362948" sldId="284"/>
            <ac:cxnSpMk id="14" creationId="{98F330CA-AD4E-3632-814C-5DDE392CDE56}"/>
          </ac:cxnSpMkLst>
        </pc:cxnChg>
        <pc:cxnChg chg="del">
          <ac:chgData name="Luciano Pereira Soares" userId="16c53e34-c952-423e-8700-c0525d23304f" providerId="ADAL" clId="{1B355F65-02CA-453F-99C2-3E7365EF7654}" dt="2024-09-19T14:09:32.686" v="112" actId="478"/>
          <ac:cxnSpMkLst>
            <pc:docMk/>
            <pc:sldMk cId="2865362948" sldId="284"/>
            <ac:cxnSpMk id="288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18:57:40.322" v="238" actId="478"/>
          <ac:cxnSpMkLst>
            <pc:docMk/>
            <pc:sldMk cId="2865362948" sldId="284"/>
            <ac:cxnSpMk id="293" creationId="{00000000-0000-0000-0000-000000000000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0:48:48.670" v="826" actId="14100"/>
        <pc:sldMkLst>
          <pc:docMk/>
          <pc:sldMk cId="1645103701" sldId="285"/>
        </pc:sldMkLst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4" creationId="{7DB2C06C-7DF4-4684-3B8F-D483228EABFE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5" creationId="{8C0DD3CA-1569-903A-AC85-AA157E9447D6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6" creationId="{76D988A3-FB63-A98A-5325-2D850151AC1C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9" creationId="{82A8FDF8-796B-84CC-AE22-E873AB1FD3A6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0" creationId="{4F9A515D-2CB0-5791-9D4B-D6E046B5FBFF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1" creationId="{E193A51E-78E1-C355-0730-AB0150BF9F3C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5" creationId="{92A65EC5-4075-9BCF-1D2C-AD8178272033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6" creationId="{6965524E-0203-1059-7CEC-3E3C970C3F88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7" creationId="{0456AD16-15D6-8882-83A8-3DF2043EBA86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1" creationId="{052E9C09-EB80-3ECE-4700-A77F5588414A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2" creationId="{15A8C509-5F35-A494-B798-21AD935936C2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3" creationId="{CC63CAC7-EFF4-FE2E-928E-85B2BD8594BF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4" creationId="{22E617BE-BA73-B757-55EC-5119DD72CCC9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5" creationId="{8C51C012-0966-4D62-424C-B2DE9B886DCD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6" creationId="{D6696F17-A323-20C4-4BB7-B8169B58286C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7" creationId="{5E8947FF-1297-17F6-CE99-C600FB6C1CE0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8" creationId="{3193ED05-0A17-5E70-E2E4-4F21247C96EE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9" creationId="{E30134E6-595F-93AA-C0E6-CD5B1AA60270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1" creationId="{7D0DB2C1-0DCD-7D4D-CE0F-663879F1B8C9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2" creationId="{AC59F66E-5345-3268-C691-02C45B399316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5" creationId="{E434B0BB-9586-9EC1-56D0-0EDBC679EC9C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6" creationId="{E95D9804-1218-CA2D-F985-ED3BAA7F81AE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40" creationId="{12F29BD2-659C-2C52-3374-917F39C43790}"/>
          </ac:spMkLst>
        </pc:spChg>
        <pc:spChg chg="add mod">
          <ac:chgData name="Luciano Pereira Soares" userId="16c53e34-c952-423e-8700-c0525d23304f" providerId="ADAL" clId="{1B355F65-02CA-453F-99C2-3E7365EF7654}" dt="2024-09-19T20:36:04.839" v="749" actId="1076"/>
          <ac:spMkLst>
            <pc:docMk/>
            <pc:sldMk cId="1645103701" sldId="285"/>
            <ac:spMk id="41" creationId="{DBEFAB85-B070-19A2-3A7D-DA39F19A8A89}"/>
          </ac:spMkLst>
        </pc:spChg>
        <pc:spChg chg="add mod">
          <ac:chgData name="Luciano Pereira Soares" userId="16c53e34-c952-423e-8700-c0525d23304f" providerId="ADAL" clId="{1B355F65-02CA-453F-99C2-3E7365EF7654}" dt="2024-09-19T20:38:02.103" v="763" actId="208"/>
          <ac:spMkLst>
            <pc:docMk/>
            <pc:sldMk cId="1645103701" sldId="285"/>
            <ac:spMk id="42" creationId="{5E763DAE-E864-4CE1-4E0B-9A63688B0517}"/>
          </ac:spMkLst>
        </pc:spChg>
        <pc:spChg chg="add mod">
          <ac:chgData name="Luciano Pereira Soares" userId="16c53e34-c952-423e-8700-c0525d23304f" providerId="ADAL" clId="{1B355F65-02CA-453F-99C2-3E7365EF7654}" dt="2024-09-19T20:38:43.481" v="784" actId="1037"/>
          <ac:spMkLst>
            <pc:docMk/>
            <pc:sldMk cId="1645103701" sldId="285"/>
            <ac:spMk id="44" creationId="{324980B4-3B01-2A0D-5C76-CC957ECB9F2A}"/>
          </ac:spMkLst>
        </pc:spChg>
        <pc:spChg chg="add mod">
          <ac:chgData name="Luciano Pereira Soares" userId="16c53e34-c952-423e-8700-c0525d23304f" providerId="ADAL" clId="{1B355F65-02CA-453F-99C2-3E7365EF7654}" dt="2024-09-19T20:44:30.747" v="819" actId="164"/>
          <ac:spMkLst>
            <pc:docMk/>
            <pc:sldMk cId="1645103701" sldId="285"/>
            <ac:spMk id="55" creationId="{04917C66-CEC4-9544-36BD-4E5401BEF3FB}"/>
          </ac:spMkLst>
        </pc:spChg>
        <pc:spChg chg="add mod">
          <ac:chgData name="Luciano Pereira Soares" userId="16c53e34-c952-423e-8700-c0525d23304f" providerId="ADAL" clId="{1B355F65-02CA-453F-99C2-3E7365EF7654}" dt="2024-09-19T20:44:30.747" v="819" actId="164"/>
          <ac:spMkLst>
            <pc:docMk/>
            <pc:sldMk cId="1645103701" sldId="285"/>
            <ac:spMk id="56" creationId="{D136827D-4ED4-30DD-E27C-DAAEFE3846DC}"/>
          </ac:spMkLst>
        </pc:spChg>
        <pc:spChg chg="add mod">
          <ac:chgData name="Luciano Pereira Soares" userId="16c53e34-c952-423e-8700-c0525d23304f" providerId="ADAL" clId="{1B355F65-02CA-453F-99C2-3E7365EF7654}" dt="2024-09-19T20:44:30.747" v="819" actId="164"/>
          <ac:spMkLst>
            <pc:docMk/>
            <pc:sldMk cId="1645103701" sldId="285"/>
            <ac:spMk id="57" creationId="{14CAB3AB-24A3-C5E4-946A-C5CC60E2FA32}"/>
          </ac:spMkLst>
        </pc:spChg>
        <pc:spChg chg="mod">
          <ac:chgData name="Luciano Pereira Soares" userId="16c53e34-c952-423e-8700-c0525d23304f" providerId="ADAL" clId="{1B355F65-02CA-453F-99C2-3E7365EF7654}" dt="2024-09-19T20:35:48.175" v="745" actId="6549"/>
          <ac:spMkLst>
            <pc:docMk/>
            <pc:sldMk cId="1645103701" sldId="285"/>
            <ac:spMk id="298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20:24:45.763" v="736" actId="478"/>
          <ac:grpSpMkLst>
            <pc:docMk/>
            <pc:sldMk cId="1645103701" sldId="285"/>
            <ac:grpSpMk id="12" creationId="{4BCCC041-31E0-11D9-7570-5A4BA050BA41}"/>
          </ac:grpSpMkLst>
        </pc:grpChg>
        <pc:grpChg chg="add mod">
          <ac:chgData name="Luciano Pereira Soares" userId="16c53e34-c952-423e-8700-c0525d23304f" providerId="ADAL" clId="{1B355F65-02CA-453F-99C2-3E7365EF7654}" dt="2024-09-19T20:25:26.124" v="739"/>
          <ac:grpSpMkLst>
            <pc:docMk/>
            <pc:sldMk cId="1645103701" sldId="285"/>
            <ac:grpSpMk id="30" creationId="{657A5BC4-0C06-B7FB-592F-C38417FA0A81}"/>
          </ac:grpSpMkLst>
        </pc:grpChg>
        <pc:grpChg chg="add mod">
          <ac:chgData name="Luciano Pereira Soares" userId="16c53e34-c952-423e-8700-c0525d23304f" providerId="ADAL" clId="{1B355F65-02CA-453F-99C2-3E7365EF7654}" dt="2024-09-19T20:25:26.124" v="739"/>
          <ac:grpSpMkLst>
            <pc:docMk/>
            <pc:sldMk cId="1645103701" sldId="285"/>
            <ac:grpSpMk id="34" creationId="{69A91D4A-2DB3-DD6B-5AA6-7FD8AD774405}"/>
          </ac:grpSpMkLst>
        </pc:grpChg>
        <pc:grpChg chg="add mod ord">
          <ac:chgData name="Luciano Pereira Soares" userId="16c53e34-c952-423e-8700-c0525d23304f" providerId="ADAL" clId="{1B355F65-02CA-453F-99C2-3E7365EF7654}" dt="2024-09-19T20:48:16.614" v="824" actId="166"/>
          <ac:grpSpMkLst>
            <pc:docMk/>
            <pc:sldMk cId="1645103701" sldId="285"/>
            <ac:grpSpMk id="38" creationId="{273A6B57-62C2-86D2-178E-3610E05ACB17}"/>
          </ac:grpSpMkLst>
        </pc:grpChg>
        <pc:grpChg chg="add mod">
          <ac:chgData name="Luciano Pereira Soares" userId="16c53e34-c952-423e-8700-c0525d23304f" providerId="ADAL" clId="{1B355F65-02CA-453F-99C2-3E7365EF7654}" dt="2024-09-19T20:44:25.939" v="818" actId="164"/>
          <ac:grpSpMkLst>
            <pc:docMk/>
            <pc:sldMk cId="1645103701" sldId="285"/>
            <ac:grpSpMk id="58" creationId="{96B431C4-67AB-B8E1-377C-D9AC7B986E34}"/>
          </ac:grpSpMkLst>
        </pc:grpChg>
        <pc:grpChg chg="add mod">
          <ac:chgData name="Luciano Pereira Soares" userId="16c53e34-c952-423e-8700-c0525d23304f" providerId="ADAL" clId="{1B355F65-02CA-453F-99C2-3E7365EF7654}" dt="2024-09-19T20:44:32.986" v="821" actId="1076"/>
          <ac:grpSpMkLst>
            <pc:docMk/>
            <pc:sldMk cId="1645103701" sldId="285"/>
            <ac:grpSpMk id="59" creationId="{2A184BFA-85A2-DD2C-2EBB-00F0E4C59B91}"/>
          </ac:grpSpMkLst>
        </pc:grpChg>
        <pc:graphicFrameChg chg="add mod">
          <ac:chgData name="Luciano Pereira Soares" userId="16c53e34-c952-423e-8700-c0525d23304f" providerId="ADAL" clId="{1B355F65-02CA-453F-99C2-3E7365EF7654}" dt="2024-09-19T20:25:26.124" v="739"/>
          <ac:graphicFrameMkLst>
            <pc:docMk/>
            <pc:sldMk cId="1645103701" sldId="285"/>
            <ac:graphicFrameMk id="20" creationId="{F75000C8-C7C5-2343-2940-43B24582DE8A}"/>
          </ac:graphicFrameMkLst>
        </pc:graphicFrameChg>
        <pc:picChg chg="del">
          <ac:chgData name="Luciano Pereira Soares" userId="16c53e34-c952-423e-8700-c0525d23304f" providerId="ADAL" clId="{1B355F65-02CA-453F-99C2-3E7365EF7654}" dt="2024-09-19T20:24:47.918" v="737" actId="478"/>
          <ac:picMkLst>
            <pc:docMk/>
            <pc:sldMk cId="1645103701" sldId="285"/>
            <ac:picMk id="3" creationId="{0F6726A7-B6A6-6115-BE9B-8D07DE0D19FF}"/>
          </ac:picMkLst>
        </pc:picChg>
        <pc:picChg chg="add mod">
          <ac:chgData name="Luciano Pereira Soares" userId="16c53e34-c952-423e-8700-c0525d23304f" providerId="ADAL" clId="{1B355F65-02CA-453F-99C2-3E7365EF7654}" dt="2024-09-19T20:25:26.124" v="739"/>
          <ac:picMkLst>
            <pc:docMk/>
            <pc:sldMk cId="1645103701" sldId="285"/>
            <ac:picMk id="19" creationId="{835DA531-F89C-B371-0D57-9DEB2B9A4F19}"/>
          </ac:picMkLst>
        </pc:picChg>
        <pc:cxnChg chg="mod">
          <ac:chgData name="Luciano Pereira Soares" userId="16c53e34-c952-423e-8700-c0525d23304f" providerId="ADAL" clId="{1B355F65-02CA-453F-99C2-3E7365EF7654}" dt="2024-09-19T20:24:45.763" v="736" actId="478"/>
          <ac:cxnSpMkLst>
            <pc:docMk/>
            <pc:sldMk cId="1645103701" sldId="285"/>
            <ac:cxnSpMk id="13" creationId="{9D128453-7156-DD33-BF53-D5400F968B9B}"/>
          </ac:cxnSpMkLst>
        </pc:cxnChg>
        <pc:cxnChg chg="mod">
          <ac:chgData name="Luciano Pereira Soares" userId="16c53e34-c952-423e-8700-c0525d23304f" providerId="ADAL" clId="{1B355F65-02CA-453F-99C2-3E7365EF7654}" dt="2024-09-19T20:25:26.124" v="739"/>
          <ac:cxnSpMkLst>
            <pc:docMk/>
            <pc:sldMk cId="1645103701" sldId="285"/>
            <ac:cxnSpMk id="33" creationId="{A967C1FD-99E4-18AF-F6BA-2156DE94A863}"/>
          </ac:cxnSpMkLst>
        </pc:cxnChg>
        <pc:cxnChg chg="mod">
          <ac:chgData name="Luciano Pereira Soares" userId="16c53e34-c952-423e-8700-c0525d23304f" providerId="ADAL" clId="{1B355F65-02CA-453F-99C2-3E7365EF7654}" dt="2024-09-19T20:25:26.124" v="739"/>
          <ac:cxnSpMkLst>
            <pc:docMk/>
            <pc:sldMk cId="1645103701" sldId="285"/>
            <ac:cxnSpMk id="37" creationId="{4FC3653C-12B2-33F4-ACD1-0179D251A5A1}"/>
          </ac:cxnSpMkLst>
        </pc:cxnChg>
        <pc:cxnChg chg="mod">
          <ac:chgData name="Luciano Pereira Soares" userId="16c53e34-c952-423e-8700-c0525d23304f" providerId="ADAL" clId="{1B355F65-02CA-453F-99C2-3E7365EF7654}" dt="2024-09-19T20:25:26.124" v="739"/>
          <ac:cxnSpMkLst>
            <pc:docMk/>
            <pc:sldMk cId="1645103701" sldId="285"/>
            <ac:cxnSpMk id="39" creationId="{E98CA7CB-57BB-A248-CD98-7B5EF6724023}"/>
          </ac:cxnSpMkLst>
        </pc:cxnChg>
        <pc:cxnChg chg="add mod">
          <ac:chgData name="Luciano Pereira Soares" userId="16c53e34-c952-423e-8700-c0525d23304f" providerId="ADAL" clId="{1B355F65-02CA-453F-99C2-3E7365EF7654}" dt="2024-09-19T20:48:48.670" v="826" actId="14100"/>
          <ac:cxnSpMkLst>
            <pc:docMk/>
            <pc:sldMk cId="1645103701" sldId="285"/>
            <ac:cxnSpMk id="46" creationId="{E77DAB0D-370D-38C3-860F-36BBEEAFC2F3}"/>
          </ac:cxnSpMkLst>
        </pc:cxnChg>
        <pc:cxnChg chg="add mod">
          <ac:chgData name="Luciano Pereira Soares" userId="16c53e34-c952-423e-8700-c0525d23304f" providerId="ADAL" clId="{1B355F65-02CA-453F-99C2-3E7365EF7654}" dt="2024-09-19T20:48:42.712" v="825" actId="14100"/>
          <ac:cxnSpMkLst>
            <pc:docMk/>
            <pc:sldMk cId="1645103701" sldId="285"/>
            <ac:cxnSpMk id="49" creationId="{2354A321-E33D-0BDB-D545-E153CCA7CFC0}"/>
          </ac:cxnSpMkLst>
        </pc:cxnChg>
        <pc:cxnChg chg="add mod">
          <ac:chgData name="Luciano Pereira Soares" userId="16c53e34-c952-423e-8700-c0525d23304f" providerId="ADAL" clId="{1B355F65-02CA-453F-99C2-3E7365EF7654}" dt="2024-09-19T20:44:30.747" v="819" actId="164"/>
          <ac:cxnSpMkLst>
            <pc:docMk/>
            <pc:sldMk cId="1645103701" sldId="285"/>
            <ac:cxnSpMk id="52" creationId="{96A8AE04-6A9B-FAF8-2F00-412B005D086D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0:57:19.256" v="840"/>
        <pc:sldMkLst>
          <pc:docMk/>
          <pc:sldMk cId="3412490085" sldId="286"/>
        </pc:sldMkLst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9" creationId="{CC08F620-EF04-F7F5-8185-0CA19825F10C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0" creationId="{E8CA1893-EF1A-E6B0-9604-634185193C27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1" creationId="{3E245B4F-AC6B-36AC-D2E6-977C9D1CC694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2" creationId="{427AFFAB-3AFC-0ED7-8AEE-37B20FD7CC9C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3" creationId="{36770A32-3283-0B75-814D-3B3DB539D583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4" creationId="{1796B8E0-44F3-AC4F-00BA-D2FD216A087C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5" creationId="{D97C952D-FF94-6315-99BF-9A07CF10870F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6" creationId="{BD4FD38A-6504-0603-5D8C-9E0AC432F088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7" creationId="{A71AB8C5-5EB2-4ABC-F55A-76FF0D039503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1" creationId="{4F4AADF5-7027-79E3-8841-5CFEDEB78BB8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2" creationId="{9FFD780F-8AFD-82D8-F07F-471815A5BF77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3" creationId="{ECDB055B-821D-0D92-16C6-4DBFA443ACF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6" creationId="{24D5721E-054C-3AED-AC4E-99A9BCAC44A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7" creationId="{DEFCC42B-AF35-541B-B540-F65F3346D65C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8" creationId="{09EA6C6A-CA34-319A-15C7-1277925C3BCD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32" creationId="{E6F6AE6F-2008-1113-7C42-0F4D8D5D30A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33" creationId="{21CE39FD-6AC4-CE52-EB5D-49918188E359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34" creationId="{6B896F1E-BD14-5510-CC75-9B5762683984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36" creationId="{525D5EB5-9CBC-C6C7-B6C3-8DFEBA3ED9E9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37" creationId="{2E2FB4C3-312C-FA5C-9D88-27B006F8E192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40" creationId="{E4B4CB77-E0D0-BA12-80B3-9469B689E0DC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41" creationId="{28CED7B8-9661-FB68-B3E2-FEB5965EA790}"/>
          </ac:spMkLst>
        </pc:spChg>
        <pc:spChg chg="mod">
          <ac:chgData name="Luciano Pereira Soares" userId="16c53e34-c952-423e-8700-c0525d23304f" providerId="ADAL" clId="{1B355F65-02CA-453F-99C2-3E7365EF7654}" dt="2024-09-19T20:54:44.425" v="830"/>
          <ac:spMkLst>
            <pc:docMk/>
            <pc:sldMk cId="3412490085" sldId="286"/>
            <ac:spMk id="45" creationId="{D20B7AE6-BEA8-BE17-C7A0-6560F84D82B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89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90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0:54:35.286" v="829"/>
          <ac:grpSpMkLst>
            <pc:docMk/>
            <pc:sldMk cId="3412490085" sldId="286"/>
            <ac:grpSpMk id="18" creationId="{9F07D937-10D5-59B4-F098-5E3364BE399B}"/>
          </ac:grpSpMkLst>
        </pc:grpChg>
        <pc:grpChg chg="del">
          <ac:chgData name="Luciano Pereira Soares" userId="16c53e34-c952-423e-8700-c0525d23304f" providerId="ADAL" clId="{1B355F65-02CA-453F-99C2-3E7365EF7654}" dt="2024-09-19T20:54:01.442" v="827" actId="478"/>
          <ac:grpSpMkLst>
            <pc:docMk/>
            <pc:sldMk cId="3412490085" sldId="286"/>
            <ac:grpSpMk id="29" creationId="{12054B24-F9E3-66C0-8A8D-4BA45C8735B8}"/>
          </ac:grpSpMkLst>
        </pc:grpChg>
        <pc:grpChg chg="add mod">
          <ac:chgData name="Luciano Pereira Soares" userId="16c53e34-c952-423e-8700-c0525d23304f" providerId="ADAL" clId="{1B355F65-02CA-453F-99C2-3E7365EF7654}" dt="2024-09-19T20:54:35.286" v="829"/>
          <ac:grpSpMkLst>
            <pc:docMk/>
            <pc:sldMk cId="3412490085" sldId="286"/>
            <ac:grpSpMk id="39" creationId="{C0B459CF-3DC4-843D-CB68-24095C0B9C0F}"/>
          </ac:grpSpMkLst>
        </pc:grpChg>
        <pc:grpChg chg="add mod">
          <ac:chgData name="Luciano Pereira Soares" userId="16c53e34-c952-423e-8700-c0525d23304f" providerId="ADAL" clId="{1B355F65-02CA-453F-99C2-3E7365EF7654}" dt="2024-09-19T20:54:44.425" v="830"/>
          <ac:grpSpMkLst>
            <pc:docMk/>
            <pc:sldMk cId="3412490085" sldId="286"/>
            <ac:grpSpMk id="43" creationId="{44E5BEFD-516A-4F3F-30E7-A4A1D5877B23}"/>
          </ac:grpSpMkLst>
        </pc:grpChg>
        <pc:graphicFrameChg chg="add mod ord">
          <ac:chgData name="Luciano Pereira Soares" userId="16c53e34-c952-423e-8700-c0525d23304f" providerId="ADAL" clId="{1B355F65-02CA-453F-99C2-3E7365EF7654}" dt="2024-09-19T20:56:07.743" v="837" actId="167"/>
          <ac:graphicFrameMkLst>
            <pc:docMk/>
            <pc:sldMk cId="3412490085" sldId="286"/>
            <ac:graphicFrameMk id="8" creationId="{3CBB59C8-C8FD-CD17-464A-0D4730872B44}"/>
          </ac:graphicFrameMkLst>
        </pc:graphicFrameChg>
        <pc:graphicFrameChg chg="add mod ord modGraphic">
          <ac:chgData name="Luciano Pereira Soares" userId="16c53e34-c952-423e-8700-c0525d23304f" providerId="ADAL" clId="{1B355F65-02CA-453F-99C2-3E7365EF7654}" dt="2024-09-19T20:57:19.256" v="840"/>
          <ac:graphicFrameMkLst>
            <pc:docMk/>
            <pc:sldMk cId="3412490085" sldId="286"/>
            <ac:graphicFrameMk id="46" creationId="{D17A0157-E5B7-89FF-D02C-D23511933448}"/>
          </ac:graphicFrameMkLst>
        </pc:graphicFrameChg>
        <pc:picChg chg="add mod ord">
          <ac:chgData name="Luciano Pereira Soares" userId="16c53e34-c952-423e-8700-c0525d23304f" providerId="ADAL" clId="{1B355F65-02CA-453F-99C2-3E7365EF7654}" dt="2024-09-19T20:56:12.221" v="838" actId="167"/>
          <ac:picMkLst>
            <pc:docMk/>
            <pc:sldMk cId="3412490085" sldId="286"/>
            <ac:picMk id="7" creationId="{91EC61DC-36DE-3804-5A7C-F179F9AD4BE2}"/>
          </ac:picMkLst>
        </pc:picChg>
        <pc:picChg chg="del">
          <ac:chgData name="Luciano Pereira Soares" userId="16c53e34-c952-423e-8700-c0525d23304f" providerId="ADAL" clId="{1B355F65-02CA-453F-99C2-3E7365EF7654}" dt="2024-09-19T20:54:01.442" v="827" actId="478"/>
          <ac:picMkLst>
            <pc:docMk/>
            <pc:sldMk cId="3412490085" sldId="286"/>
            <ac:picMk id="20" creationId="{39FDA86B-A096-D3FF-FB4C-34986954AE25}"/>
          </ac:picMkLst>
        </pc:picChg>
        <pc:cxnChg chg="mod">
          <ac:chgData name="Luciano Pereira Soares" userId="16c53e34-c952-423e-8700-c0525d23304f" providerId="ADAL" clId="{1B355F65-02CA-453F-99C2-3E7365EF7654}" dt="2024-09-19T20:54:01.442" v="827" actId="478"/>
          <ac:cxnSpMkLst>
            <pc:docMk/>
            <pc:sldMk cId="3412490085" sldId="286"/>
            <ac:cxnSpMk id="30" creationId="{F2F2368E-8141-F1B3-AC12-E4C3CE6EC16A}"/>
          </ac:cxnSpMkLst>
        </pc:cxnChg>
        <pc:cxnChg chg="mod">
          <ac:chgData name="Luciano Pereira Soares" userId="16c53e34-c952-423e-8700-c0525d23304f" providerId="ADAL" clId="{1B355F65-02CA-453F-99C2-3E7365EF7654}" dt="2024-09-19T20:54:35.286" v="829"/>
          <ac:cxnSpMkLst>
            <pc:docMk/>
            <pc:sldMk cId="3412490085" sldId="286"/>
            <ac:cxnSpMk id="38" creationId="{C3C26A19-F558-B41E-E5D3-3AF592794EE8}"/>
          </ac:cxnSpMkLst>
        </pc:cxnChg>
        <pc:cxnChg chg="mod">
          <ac:chgData name="Luciano Pereira Soares" userId="16c53e34-c952-423e-8700-c0525d23304f" providerId="ADAL" clId="{1B355F65-02CA-453F-99C2-3E7365EF7654}" dt="2024-09-19T20:54:35.286" v="829"/>
          <ac:cxnSpMkLst>
            <pc:docMk/>
            <pc:sldMk cId="3412490085" sldId="286"/>
            <ac:cxnSpMk id="42" creationId="{D3C36B4C-7117-B64F-B41A-D43D526F8A77}"/>
          </ac:cxnSpMkLst>
        </pc:cxnChg>
        <pc:cxnChg chg="mod">
          <ac:chgData name="Luciano Pereira Soares" userId="16c53e34-c952-423e-8700-c0525d23304f" providerId="ADAL" clId="{1B355F65-02CA-453F-99C2-3E7365EF7654}" dt="2024-09-19T20:54:44.425" v="830"/>
          <ac:cxnSpMkLst>
            <pc:docMk/>
            <pc:sldMk cId="3412490085" sldId="286"/>
            <ac:cxnSpMk id="44" creationId="{9D85317C-655E-96C7-E2F3-CFE0B95A33BA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0:59:28.061" v="852"/>
        <pc:sldMkLst>
          <pc:docMk/>
          <pc:sldMk cId="1094808630" sldId="287"/>
        </pc:sldMkLst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1" creationId="{3E5EB60F-831C-B9A9-3122-D063E0F6F29A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2" creationId="{8E71969F-AEC5-3F0F-9602-E7D6BFAEA3C8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3" creationId="{DF4F0B52-3646-A95D-8189-741354B034D2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4" creationId="{24DDC489-5610-7E6A-6769-3A02B19091B6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5" creationId="{6A342570-6241-AA1A-0609-DCC865296D3F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6" creationId="{EF037FB1-F44A-338F-8052-255C927DF855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7" creationId="{B7CC3B10-4AC0-284B-B8E9-7F9F72FEC73B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8" creationId="{B5DF07B8-3282-2EBC-8469-BCDE5F8BB454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9" creationId="{B47F19B1-4510-471B-EDB2-FF273CBC03E5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0" creationId="{8560C543-784A-2688-AD2B-ACA45372B142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2" creationId="{58D53CEF-758B-2FB8-E820-88FA1B5E2FA1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3" creationId="{A248E7F2-4572-90E1-A4E0-B91B59342CFF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6" creationId="{57C373F1-13A5-670E-77CA-E3311FA9FA50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29" creationId="{659746AF-42BE-8CD6-3A0B-342FE1F084B9}"/>
          </ac:spMkLst>
        </pc:spChg>
        <pc:spChg chg="del">
          <ac:chgData name="Luciano Pereira Soares" userId="16c53e34-c952-423e-8700-c0525d23304f" providerId="ADAL" clId="{1B355F65-02CA-453F-99C2-3E7365EF7654}" dt="2024-09-19T20:59:12.586" v="847" actId="478"/>
          <ac:spMkLst>
            <pc:docMk/>
            <pc:sldMk cId="1094808630" sldId="287"/>
            <ac:spMk id="30" creationId="{E480C1CE-140A-174F-1B5F-ADC9D8265528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1" creationId="{6CD75BF7-7EDF-7A34-7BBA-049FB266B598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4" creationId="{59BF8F81-7287-DFC0-3FB4-BD1961DC3603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5" creationId="{433D022C-5D47-B519-D29C-3D5E6765F7EE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6" creationId="{3E605EF5-1A97-84AA-1941-926B7418A96B}"/>
          </ac:spMkLst>
        </pc:spChg>
        <pc:spChg chg="del">
          <ac:chgData name="Luciano Pereira Soares" userId="16c53e34-c952-423e-8700-c0525d23304f" providerId="ADAL" clId="{1B355F65-02CA-453F-99C2-3E7365EF7654}" dt="2024-09-19T20:59:12.586" v="847" actId="478"/>
          <ac:spMkLst>
            <pc:docMk/>
            <pc:sldMk cId="1094808630" sldId="287"/>
            <ac:spMk id="40" creationId="{AAF334E0-23CB-AC88-9093-BD0EDC3B7E25}"/>
          </ac:spMkLst>
        </pc:spChg>
        <pc:spChg chg="del">
          <ac:chgData name="Luciano Pereira Soares" userId="16c53e34-c952-423e-8700-c0525d23304f" providerId="ADAL" clId="{1B355F65-02CA-453F-99C2-3E7365EF7654}" dt="2024-09-19T20:59:12.586" v="847" actId="478"/>
          <ac:spMkLst>
            <pc:docMk/>
            <pc:sldMk cId="1094808630" sldId="287"/>
            <ac:spMk id="41" creationId="{E6E40829-1CE8-0BA3-CA80-29C44E2C0DCF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42" creationId="{09B356E2-65B4-02C9-EB56-D6D490075BE4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43" creationId="{9EB4D595-57DE-A981-DF4A-5B1F29B60CE0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47" creationId="{CFA5681E-E9DD-18E3-8CA9-F239EB59D9AC}"/>
          </ac:spMkLst>
        </pc:spChg>
        <pc:grpChg chg="add mod">
          <ac:chgData name="Luciano Pereira Soares" userId="16c53e34-c952-423e-8700-c0525d23304f" providerId="ADAL" clId="{1B355F65-02CA-453F-99C2-3E7365EF7654}" dt="2024-09-19T20:59:24.635" v="851"/>
          <ac:grpSpMkLst>
            <pc:docMk/>
            <pc:sldMk cId="1094808630" sldId="287"/>
            <ac:grpSpMk id="21" creationId="{B77B8EEE-D991-E01C-35E8-CC67D06D3026}"/>
          </ac:grpSpMkLst>
        </pc:grpChg>
        <pc:grpChg chg="add mod">
          <ac:chgData name="Luciano Pereira Soares" userId="16c53e34-c952-423e-8700-c0525d23304f" providerId="ADAL" clId="{1B355F65-02CA-453F-99C2-3E7365EF7654}" dt="2024-09-19T20:59:24.635" v="851"/>
          <ac:grpSpMkLst>
            <pc:docMk/>
            <pc:sldMk cId="1094808630" sldId="287"/>
            <ac:grpSpMk id="25" creationId="{AD94AC25-D88F-9892-7CFE-74C75F277577}"/>
          </ac:grpSpMkLst>
        </pc:grpChg>
        <pc:grpChg chg="del">
          <ac:chgData name="Luciano Pereira Soares" userId="16c53e34-c952-423e-8700-c0525d23304f" providerId="ADAL" clId="{1B355F65-02CA-453F-99C2-3E7365EF7654}" dt="2024-09-19T20:59:23.430" v="850" actId="478"/>
          <ac:grpSpMkLst>
            <pc:docMk/>
            <pc:sldMk cId="1094808630" sldId="287"/>
            <ac:grpSpMk id="37" creationId="{8466280B-A82F-3CEF-3120-02ABF4594B6D}"/>
          </ac:grpSpMkLst>
        </pc:grpChg>
        <pc:grpChg chg="add mod">
          <ac:chgData name="Luciano Pereira Soares" userId="16c53e34-c952-423e-8700-c0525d23304f" providerId="ADAL" clId="{1B355F65-02CA-453F-99C2-3E7365EF7654}" dt="2024-09-19T20:59:24.635" v="851"/>
          <ac:grpSpMkLst>
            <pc:docMk/>
            <pc:sldMk cId="1094808630" sldId="287"/>
            <ac:grpSpMk id="45" creationId="{16B04A48-B8F1-51FA-2A14-D52E0012B24A}"/>
          </ac:grpSpMkLst>
        </pc:grpChg>
        <pc:graphicFrameChg chg="add mod">
          <ac:chgData name="Luciano Pereira Soares" userId="16c53e34-c952-423e-8700-c0525d23304f" providerId="ADAL" clId="{1B355F65-02CA-453F-99C2-3E7365EF7654}" dt="2024-09-19T20:59:24.635" v="851"/>
          <ac:graphicFrameMkLst>
            <pc:docMk/>
            <pc:sldMk cId="1094808630" sldId="287"/>
            <ac:graphicFrameMk id="9" creationId="{77D691A9-6411-1969-9990-84B71A9DEFD5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0:59:24.635" v="851"/>
          <ac:graphicFrameMkLst>
            <pc:docMk/>
            <pc:sldMk cId="1094808630" sldId="287"/>
            <ac:graphicFrameMk id="10" creationId="{AD67B633-D8C0-8439-F64A-A7BC03777F12}"/>
          </ac:graphicFrameMkLst>
        </pc:graphicFrameChg>
        <pc:picChg chg="add mod">
          <ac:chgData name="Luciano Pereira Soares" userId="16c53e34-c952-423e-8700-c0525d23304f" providerId="ADAL" clId="{1B355F65-02CA-453F-99C2-3E7365EF7654}" dt="2024-09-19T20:59:24.635" v="851"/>
          <ac:picMkLst>
            <pc:docMk/>
            <pc:sldMk cId="1094808630" sldId="287"/>
            <ac:picMk id="6" creationId="{983600C4-5392-F26B-C0C2-C1D825C8A52F}"/>
          </ac:picMkLst>
        </pc:picChg>
        <pc:picChg chg="del">
          <ac:chgData name="Luciano Pereira Soares" userId="16c53e34-c952-423e-8700-c0525d23304f" providerId="ADAL" clId="{1B355F65-02CA-453F-99C2-3E7365EF7654}" dt="2024-09-19T20:59:13.160" v="848" actId="478"/>
          <ac:picMkLst>
            <pc:docMk/>
            <pc:sldMk cId="1094808630" sldId="287"/>
            <ac:picMk id="28" creationId="{FA3257F6-009D-ACCB-C6E8-998D5A83D353}"/>
          </ac:picMkLst>
        </pc:picChg>
        <pc:cxnChg chg="mod">
          <ac:chgData name="Luciano Pereira Soares" userId="16c53e34-c952-423e-8700-c0525d23304f" providerId="ADAL" clId="{1B355F65-02CA-453F-99C2-3E7365EF7654}" dt="2024-09-19T20:59:24.635" v="851"/>
          <ac:cxnSpMkLst>
            <pc:docMk/>
            <pc:sldMk cId="1094808630" sldId="287"/>
            <ac:cxnSpMk id="24" creationId="{52352974-0605-2090-3606-8D26B4A0D1AC}"/>
          </ac:cxnSpMkLst>
        </pc:cxnChg>
        <pc:cxnChg chg="mod">
          <ac:chgData name="Luciano Pereira Soares" userId="16c53e34-c952-423e-8700-c0525d23304f" providerId="ADAL" clId="{1B355F65-02CA-453F-99C2-3E7365EF7654}" dt="2024-09-19T20:59:23.430" v="850" actId="478"/>
          <ac:cxnSpMkLst>
            <pc:docMk/>
            <pc:sldMk cId="1094808630" sldId="287"/>
            <ac:cxnSpMk id="38" creationId="{EBA6BC63-B7FB-30BD-B2E7-00E2F1C0C925}"/>
          </ac:cxnSpMkLst>
        </pc:cxnChg>
        <pc:cxnChg chg="mod">
          <ac:chgData name="Luciano Pereira Soares" userId="16c53e34-c952-423e-8700-c0525d23304f" providerId="ADAL" clId="{1B355F65-02CA-453F-99C2-3E7365EF7654}" dt="2024-09-19T20:59:24.635" v="851"/>
          <ac:cxnSpMkLst>
            <pc:docMk/>
            <pc:sldMk cId="1094808630" sldId="287"/>
            <ac:cxnSpMk id="44" creationId="{B61C51F6-BD2D-0E42-4234-4B415685C91E}"/>
          </ac:cxnSpMkLst>
        </pc:cxnChg>
        <pc:cxnChg chg="mod">
          <ac:chgData name="Luciano Pereira Soares" userId="16c53e34-c952-423e-8700-c0525d23304f" providerId="ADAL" clId="{1B355F65-02CA-453F-99C2-3E7365EF7654}" dt="2024-09-19T20:59:24.635" v="851"/>
          <ac:cxnSpMkLst>
            <pc:docMk/>
            <pc:sldMk cId="1094808630" sldId="287"/>
            <ac:cxnSpMk id="46" creationId="{629ADB8D-82C8-B75B-4E3B-1E8A0E9864FD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20T20:00:30.787" v="1423"/>
        <pc:sldMkLst>
          <pc:docMk/>
          <pc:sldMk cId="2852073556" sldId="288"/>
        </pc:sldMkLst>
        <pc:spChg chg="mod">
          <ac:chgData name="Luciano Pereira Soares" userId="16c53e34-c952-423e-8700-c0525d23304f" providerId="ADAL" clId="{1B355F65-02CA-453F-99C2-3E7365EF7654}" dt="2024-09-20T19:53:14.560" v="1307" actId="1035"/>
          <ac:spMkLst>
            <pc:docMk/>
            <pc:sldMk cId="2852073556" sldId="288"/>
            <ac:spMk id="2" creationId="{BA848251-EE17-2997-01CF-F03970DEFCBF}"/>
          </ac:spMkLst>
        </pc:spChg>
        <pc:spChg chg="mod">
          <ac:chgData name="Luciano Pereira Soares" userId="16c53e34-c952-423e-8700-c0525d23304f" providerId="ADAL" clId="{1B355F65-02CA-453F-99C2-3E7365EF7654}" dt="2024-09-20T19:53:44.072" v="1316" actId="1035"/>
          <ac:spMkLst>
            <pc:docMk/>
            <pc:sldMk cId="2852073556" sldId="288"/>
            <ac:spMk id="6" creationId="{D47AB51C-44A3-4A60-C39C-E3849B10564B}"/>
          </ac:spMkLst>
        </pc:spChg>
        <pc:spChg chg="mod">
          <ac:chgData name="Luciano Pereira Soares" userId="16c53e34-c952-423e-8700-c0525d23304f" providerId="ADAL" clId="{1B355F65-02CA-453F-99C2-3E7365EF7654}" dt="2024-09-20T19:53:14.560" v="1307" actId="1035"/>
          <ac:spMkLst>
            <pc:docMk/>
            <pc:sldMk cId="2852073556" sldId="288"/>
            <ac:spMk id="7" creationId="{B16DF6AF-6A89-EC0A-8331-F003B5507CC5}"/>
          </ac:spMkLst>
        </pc:spChg>
        <pc:spChg chg="mod">
          <ac:chgData name="Luciano Pereira Soares" userId="16c53e34-c952-423e-8700-c0525d23304f" providerId="ADAL" clId="{1B355F65-02CA-453F-99C2-3E7365EF7654}" dt="2024-09-20T19:53:14.560" v="1307" actId="1035"/>
          <ac:spMkLst>
            <pc:docMk/>
            <pc:sldMk cId="2852073556" sldId="288"/>
            <ac:spMk id="8" creationId="{C02F68C1-BA64-6D45-51C5-5F916C9219BA}"/>
          </ac:spMkLst>
        </pc:spChg>
        <pc:spChg chg="add mod">
          <ac:chgData name="Luciano Pereira Soares" userId="16c53e34-c952-423e-8700-c0525d23304f" providerId="ADAL" clId="{1B355F65-02CA-453F-99C2-3E7365EF7654}" dt="2024-09-19T22:20:10.521" v="1158" actId="164"/>
          <ac:spMkLst>
            <pc:docMk/>
            <pc:sldMk cId="2852073556" sldId="288"/>
            <ac:spMk id="9" creationId="{A1C1B4B8-57C5-1D1A-4850-75C73B155851}"/>
          </ac:spMkLst>
        </pc:spChg>
        <pc:spChg chg="add mod">
          <ac:chgData name="Luciano Pereira Soares" userId="16c53e34-c952-423e-8700-c0525d23304f" providerId="ADAL" clId="{1B355F65-02CA-453F-99C2-3E7365EF7654}" dt="2024-09-19T22:20:26.057" v="1159" actId="164"/>
          <ac:spMkLst>
            <pc:docMk/>
            <pc:sldMk cId="2852073556" sldId="288"/>
            <ac:spMk id="10" creationId="{DD5E804B-7B9F-7DB8-B84F-62963EF73536}"/>
          </ac:spMkLst>
        </pc:spChg>
        <pc:spChg chg="add mod">
          <ac:chgData name="Luciano Pereira Soares" userId="16c53e34-c952-423e-8700-c0525d23304f" providerId="ADAL" clId="{1B355F65-02CA-453F-99C2-3E7365EF7654}" dt="2024-09-19T22:20:10.521" v="1158" actId="164"/>
          <ac:spMkLst>
            <pc:docMk/>
            <pc:sldMk cId="2852073556" sldId="288"/>
            <ac:spMk id="11" creationId="{C5843AAC-64EA-C8E8-5F6C-54F6F0FD9037}"/>
          </ac:spMkLst>
        </pc:spChg>
        <pc:spChg chg="add mod">
          <ac:chgData name="Luciano Pereira Soares" userId="16c53e34-c952-423e-8700-c0525d23304f" providerId="ADAL" clId="{1B355F65-02CA-453F-99C2-3E7365EF7654}" dt="2024-09-19T22:20:26.057" v="1159" actId="164"/>
          <ac:spMkLst>
            <pc:docMk/>
            <pc:sldMk cId="2852073556" sldId="288"/>
            <ac:spMk id="12" creationId="{55E7D3E1-84C2-1563-55CA-DE2F057F0DA7}"/>
          </ac:spMkLst>
        </pc:spChg>
        <pc:spChg chg="mod">
          <ac:chgData name="Luciano Pereira Soares" userId="16c53e34-c952-423e-8700-c0525d23304f" providerId="ADAL" clId="{1B355F65-02CA-453F-99C2-3E7365EF7654}" dt="2024-09-20T19:54:44.933" v="1374" actId="1038"/>
          <ac:spMkLst>
            <pc:docMk/>
            <pc:sldMk cId="2852073556" sldId="288"/>
            <ac:spMk id="15" creationId="{E5B96BA7-0730-D90E-7320-CC027621796F}"/>
          </ac:spMkLst>
        </pc:spChg>
        <pc:spChg chg="mod">
          <ac:chgData name="Luciano Pereira Soares" userId="16c53e34-c952-423e-8700-c0525d23304f" providerId="ADAL" clId="{1B355F65-02CA-453F-99C2-3E7365EF7654}" dt="2024-09-20T19:55:07.595" v="1382" actId="1076"/>
          <ac:spMkLst>
            <pc:docMk/>
            <pc:sldMk cId="2852073556" sldId="288"/>
            <ac:spMk id="16" creationId="{194B86E4-38EF-7222-07D1-30D0DF4DFFD7}"/>
          </ac:spMkLst>
        </pc:spChg>
        <pc:spChg chg="add mod">
          <ac:chgData name="Luciano Pereira Soares" userId="16c53e34-c952-423e-8700-c0525d23304f" providerId="ADAL" clId="{1B355F65-02CA-453F-99C2-3E7365EF7654}" dt="2024-09-20T19:59:36.103" v="1417" actId="164"/>
          <ac:spMkLst>
            <pc:docMk/>
            <pc:sldMk cId="2852073556" sldId="288"/>
            <ac:spMk id="17" creationId="{CF12B309-0DFB-9C87-0FE9-AC184A269249}"/>
          </ac:spMkLst>
        </pc:spChg>
        <pc:spChg chg="mod">
          <ac:chgData name="Luciano Pereira Soares" userId="16c53e34-c952-423e-8700-c0525d23304f" providerId="ADAL" clId="{1B355F65-02CA-453F-99C2-3E7365EF7654}" dt="2024-09-20T19:53:44.072" v="1316" actId="1035"/>
          <ac:spMkLst>
            <pc:docMk/>
            <pc:sldMk cId="2852073556" sldId="288"/>
            <ac:spMk id="20" creationId="{C665D90F-92B0-AD17-7270-586D8D23FE1D}"/>
          </ac:spMkLst>
        </pc:spChg>
        <pc:spChg chg="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1" creationId="{67765BBE-31A8-7922-EA3C-CB1379EEB590}"/>
          </ac:spMkLst>
        </pc:spChg>
        <pc:spChg chg="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2" creationId="{CEE3ACD8-187D-EBC3-ADE2-B41139CA5AFE}"/>
          </ac:spMkLst>
        </pc:spChg>
        <pc:spChg chg="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3" creationId="{7BC36815-28A6-97FE-C497-26D3D37EECAC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5" creationId="{7F3D089F-440A-C255-BE4F-815962D323B3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6" creationId="{C2EE7C25-97F8-BCB6-ABF4-D58B90881467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7" creationId="{E90B8D35-9C7E-7707-0971-0A3D106D9491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9" creationId="{C5AD189A-0657-E731-94F7-067C741B4C98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1" creationId="{11F2514D-DE59-5907-1A20-352FFD967D78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2" creationId="{7798BE47-B758-42AC-791C-B255E55B0B89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3" creationId="{A12A0245-0024-6609-B852-5AF84EB7D58D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4" creationId="{4358325E-2BAC-574A-4A57-E958E5671171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6" creationId="{13EDD679-E469-5B9A-DACB-11A1FE641225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7" creationId="{FD8DE091-E551-8967-D138-2733CF10EAE6}"/>
          </ac:spMkLst>
        </pc:spChg>
        <pc:spChg chg="mod">
          <ac:chgData name="Luciano Pereira Soares" userId="16c53e34-c952-423e-8700-c0525d23304f" providerId="ADAL" clId="{1B355F65-02CA-453F-99C2-3E7365EF7654}" dt="2024-09-20T19:53:01.840" v="1294" actId="1076"/>
          <ac:spMkLst>
            <pc:docMk/>
            <pc:sldMk cId="2852073556" sldId="288"/>
            <ac:spMk id="419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19:52:59.056" v="1293" actId="1076"/>
          <ac:spMkLst>
            <pc:docMk/>
            <pc:sldMk cId="2852073556" sldId="288"/>
            <ac:spMk id="426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19:53:14.560" v="1307" actId="1035"/>
          <ac:spMkLst>
            <pc:docMk/>
            <pc:sldMk cId="2852073556" sldId="288"/>
            <ac:spMk id="435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22:16:27.243" v="1143" actId="478"/>
          <ac:grpSpMkLst>
            <pc:docMk/>
            <pc:sldMk cId="2852073556" sldId="288"/>
            <ac:grpSpMk id="3" creationId="{5AEE5D8C-4C93-8819-847F-8F3F49D6C116}"/>
          </ac:grpSpMkLst>
        </pc:grpChg>
        <pc:grpChg chg="add mod">
          <ac:chgData name="Luciano Pereira Soares" userId="16c53e34-c952-423e-8700-c0525d23304f" providerId="ADAL" clId="{1B355F65-02CA-453F-99C2-3E7365EF7654}" dt="2024-09-20T19:59:36.103" v="1417" actId="164"/>
          <ac:grpSpMkLst>
            <pc:docMk/>
            <pc:sldMk cId="2852073556" sldId="288"/>
            <ac:grpSpMk id="3" creationId="{DE35B60D-757D-C060-8DCC-F8EB3D685817}"/>
          </ac:grpSpMkLst>
        </pc:grpChg>
        <pc:grpChg chg="add mod">
          <ac:chgData name="Luciano Pereira Soares" userId="16c53e34-c952-423e-8700-c0525d23304f" providerId="ADAL" clId="{1B355F65-02CA-453F-99C2-3E7365EF7654}" dt="2024-09-19T22:19:07.384" v="1153"/>
          <ac:grpSpMkLst>
            <pc:docMk/>
            <pc:sldMk cId="2852073556" sldId="288"/>
            <ac:grpSpMk id="13" creationId="{0CFAEAAB-BE0E-1500-D9B8-3328E66B4FC4}"/>
          </ac:grpSpMkLst>
        </pc:grpChg>
        <pc:grpChg chg="add mod">
          <ac:chgData name="Luciano Pereira Soares" userId="16c53e34-c952-423e-8700-c0525d23304f" providerId="ADAL" clId="{1B355F65-02CA-453F-99C2-3E7365EF7654}" dt="2024-09-20T19:53:44.072" v="1316" actId="1035"/>
          <ac:grpSpMkLst>
            <pc:docMk/>
            <pc:sldMk cId="2852073556" sldId="288"/>
            <ac:grpSpMk id="30" creationId="{75059BC5-D55B-FCA5-DD07-C96357D848FA}"/>
          </ac:grpSpMkLst>
        </pc:grpChg>
        <pc:grpChg chg="add mod">
          <ac:chgData name="Luciano Pereira Soares" userId="16c53e34-c952-423e-8700-c0525d23304f" providerId="ADAL" clId="{1B355F65-02CA-453F-99C2-3E7365EF7654}" dt="2024-09-20T19:54:00.422" v="1319" actId="1036"/>
          <ac:grpSpMkLst>
            <pc:docMk/>
            <pc:sldMk cId="2852073556" sldId="288"/>
            <ac:grpSpMk id="35" creationId="{40C39D60-AB46-BE87-D6E2-6371B2B4AA97}"/>
          </ac:grpSpMkLst>
        </pc:grpChg>
        <pc:grpChg chg="add mod">
          <ac:chgData name="Luciano Pereira Soares" userId="16c53e34-c952-423e-8700-c0525d23304f" providerId="ADAL" clId="{1B355F65-02CA-453F-99C2-3E7365EF7654}" dt="2024-09-20T19:53:14.560" v="1307" actId="1035"/>
          <ac:grpSpMkLst>
            <pc:docMk/>
            <pc:sldMk cId="2852073556" sldId="288"/>
            <ac:grpSpMk id="38" creationId="{BADF8EFA-553F-6501-D3DD-3A3A9BF19260}"/>
          </ac:grpSpMkLst>
        </pc:grpChg>
        <pc:grpChg chg="add mod">
          <ac:chgData name="Luciano Pereira Soares" userId="16c53e34-c952-423e-8700-c0525d23304f" providerId="ADAL" clId="{1B355F65-02CA-453F-99C2-3E7365EF7654}" dt="2024-09-20T19:53:14.560" v="1307" actId="1035"/>
          <ac:grpSpMkLst>
            <pc:docMk/>
            <pc:sldMk cId="2852073556" sldId="288"/>
            <ac:grpSpMk id="39" creationId="{68D0F100-1F80-1096-9ACE-71FBA88E1FAB}"/>
          </ac:grpSpMkLst>
        </pc:grpChg>
        <pc:grpChg chg="add mod">
          <ac:chgData name="Luciano Pereira Soares" userId="16c53e34-c952-423e-8700-c0525d23304f" providerId="ADAL" clId="{1B355F65-02CA-453F-99C2-3E7365EF7654}" dt="2024-09-20T19:59:36.103" v="1417" actId="164"/>
          <ac:grpSpMkLst>
            <pc:docMk/>
            <pc:sldMk cId="2852073556" sldId="288"/>
            <ac:grpSpMk id="40" creationId="{687C21DA-24BD-F667-3A89-45D65C1B684B}"/>
          </ac:grpSpMkLst>
        </pc:grpChg>
        <pc:grpChg chg="del">
          <ac:chgData name="Luciano Pereira Soares" userId="16c53e34-c952-423e-8700-c0525d23304f" providerId="ADAL" clId="{1B355F65-02CA-453F-99C2-3E7365EF7654}" dt="2024-09-19T22:18:42.774" v="1152" actId="478"/>
          <ac:grpSpMkLst>
            <pc:docMk/>
            <pc:sldMk cId="2852073556" sldId="288"/>
            <ac:grpSpMk id="410" creationId="{00000000-0000-0000-0000-000000000000}"/>
          </ac:grpSpMkLst>
        </pc:grpChg>
        <pc:graphicFrameChg chg="add mod modGraphic">
          <ac:chgData name="Luciano Pereira Soares" userId="16c53e34-c952-423e-8700-c0525d23304f" providerId="ADAL" clId="{1B355F65-02CA-453F-99C2-3E7365EF7654}" dt="2024-09-20T19:59:01.614" v="1416" actId="572"/>
          <ac:graphicFrameMkLst>
            <pc:docMk/>
            <pc:sldMk cId="2852073556" sldId="288"/>
            <ac:graphicFrameMk id="18" creationId="{39B02A02-D2AA-33DB-9DB3-C30D5CDEA36A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2:19:07.384" v="1153"/>
          <ac:graphicFrameMkLst>
            <pc:docMk/>
            <pc:sldMk cId="2852073556" sldId="288"/>
            <ac:graphicFrameMk id="24" creationId="{33B9B687-3E7E-2016-8D8B-A529CFAEF0B9}"/>
          </ac:graphicFrameMkLst>
        </pc:graphicFrameChg>
        <pc:picChg chg="mod">
          <ac:chgData name="Luciano Pereira Soares" userId="16c53e34-c952-423e-8700-c0525d23304f" providerId="ADAL" clId="{1B355F65-02CA-453F-99C2-3E7365EF7654}" dt="2024-09-20T19:53:44.072" v="1316" actId="1035"/>
          <ac:picMkLst>
            <pc:docMk/>
            <pc:sldMk cId="2852073556" sldId="288"/>
            <ac:picMk id="5" creationId="{5440631A-E63B-7B2D-96EA-95BDF2DE5D37}"/>
          </ac:picMkLst>
        </pc:picChg>
        <pc:picChg chg="mod">
          <ac:chgData name="Luciano Pereira Soares" userId="16c53e34-c952-423e-8700-c0525d23304f" providerId="ADAL" clId="{1B355F65-02CA-453F-99C2-3E7365EF7654}" dt="2024-09-19T22:19:07.384" v="1153"/>
          <ac:picMkLst>
            <pc:docMk/>
            <pc:sldMk cId="2852073556" sldId="288"/>
            <ac:picMk id="19" creationId="{6E8849EC-165D-1CCC-7882-E60ED93AC478}"/>
          </ac:picMkLst>
        </pc:picChg>
        <pc:picChg chg="mod">
          <ac:chgData name="Luciano Pereira Soares" userId="16c53e34-c952-423e-8700-c0525d23304f" providerId="ADAL" clId="{1B355F65-02CA-453F-99C2-3E7365EF7654}" dt="2024-09-19T22:20:10.521" v="1158" actId="164"/>
          <ac:picMkLst>
            <pc:docMk/>
            <pc:sldMk cId="2852073556" sldId="288"/>
            <ac:picMk id="429" creationId="{00000000-0000-0000-0000-000000000000}"/>
          </ac:picMkLst>
        </pc:picChg>
        <pc:picChg chg="mod">
          <ac:chgData name="Luciano Pereira Soares" userId="16c53e34-c952-423e-8700-c0525d23304f" providerId="ADAL" clId="{1B355F65-02CA-453F-99C2-3E7365EF7654}" dt="2024-09-19T22:20:26.057" v="1159" actId="164"/>
          <ac:picMkLst>
            <pc:docMk/>
            <pc:sldMk cId="2852073556" sldId="288"/>
            <ac:picMk id="430" creationId="{00000000-0000-0000-0000-000000000000}"/>
          </ac:picMkLst>
        </pc:picChg>
        <pc:picChg chg="mod">
          <ac:chgData name="Luciano Pereira Soares" userId="16c53e34-c952-423e-8700-c0525d23304f" providerId="ADAL" clId="{1B355F65-02CA-453F-99C2-3E7365EF7654}" dt="2024-09-20T19:53:04.098" v="1295" actId="1076"/>
          <ac:picMkLst>
            <pc:docMk/>
            <pc:sldMk cId="2852073556" sldId="288"/>
            <ac:picMk id="439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20T19:51:46.502" v="1187"/>
          <ac:cxnSpMkLst>
            <pc:docMk/>
            <pc:sldMk cId="2852073556" sldId="288"/>
            <ac:cxnSpMk id="4" creationId="{A31E7CC5-554C-B313-2F59-7D278946BFF2}"/>
          </ac:cxnSpMkLst>
        </pc:cxnChg>
        <pc:cxnChg chg="mod">
          <ac:chgData name="Luciano Pereira Soares" userId="16c53e34-c952-423e-8700-c0525d23304f" providerId="ADAL" clId="{1B355F65-02CA-453F-99C2-3E7365EF7654}" dt="2024-09-20T19:51:46.502" v="1187"/>
          <ac:cxnSpMkLst>
            <pc:docMk/>
            <pc:sldMk cId="2852073556" sldId="288"/>
            <ac:cxnSpMk id="14" creationId="{9E83D4DD-C4EC-AC94-2FE1-0E3648BCDA6B}"/>
          </ac:cxnSpMkLst>
        </pc:cxnChg>
        <pc:cxnChg chg="add mod">
          <ac:chgData name="Luciano Pereira Soares" userId="16c53e34-c952-423e-8700-c0525d23304f" providerId="ADAL" clId="{1B355F65-02CA-453F-99C2-3E7365EF7654}" dt="2024-09-19T22:19:07.384" v="1153"/>
          <ac:cxnSpMkLst>
            <pc:docMk/>
            <pc:sldMk cId="2852073556" sldId="288"/>
            <ac:cxnSpMk id="28" creationId="{7DF473B3-AEE8-455C-3928-9D820580CA1E}"/>
          </ac:cxnSpMkLst>
        </pc:cxnChg>
        <pc:cxnChg chg="mod">
          <ac:chgData name="Luciano Pereira Soares" userId="16c53e34-c952-423e-8700-c0525d23304f" providerId="ADAL" clId="{1B355F65-02CA-453F-99C2-3E7365EF7654}" dt="2024-09-19T22:18:42.774" v="1152" actId="478"/>
          <ac:cxnSpMkLst>
            <pc:docMk/>
            <pc:sldMk cId="2852073556" sldId="288"/>
            <ac:cxnSpMk id="416" creationId="{00000000-0000-0000-0000-000000000000}"/>
          </ac:cxnSpMkLst>
        </pc:cxnChg>
      </pc:sldChg>
      <pc:sldChg chg="addSp delSp modSp mod">
        <pc:chgData name="Luciano Pereira Soares" userId="16c53e34-c952-423e-8700-c0525d23304f" providerId="ADAL" clId="{1B355F65-02CA-453F-99C2-3E7365EF7654}" dt="2024-09-20T20:01:24.233" v="1426" actId="1076"/>
        <pc:sldMkLst>
          <pc:docMk/>
          <pc:sldMk cId="2031514475" sldId="289"/>
        </pc:sldMkLst>
        <pc:spChg chg="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17" creationId="{04B5E66C-6A4D-91A9-A3D3-B086F7DE3A24}"/>
          </ac:spMkLst>
        </pc:spChg>
        <pc:spChg chg="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18" creationId="{C81764E0-3193-AA10-FB56-98FC518FD43E}"/>
          </ac:spMkLst>
        </pc:spChg>
        <pc:spChg chg="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19" creationId="{8B5364A9-9DFD-F3D8-8618-5988588A1C06}"/>
          </ac:spMkLst>
        </pc:spChg>
        <pc:spChg chg="add 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21" creationId="{56101891-21EF-DC90-A3FD-BAA8D038551B}"/>
          </ac:spMkLst>
        </pc:spChg>
        <pc:spChg chg="add del mod">
          <ac:chgData name="Luciano Pereira Soares" userId="16c53e34-c952-423e-8700-c0525d23304f" providerId="ADAL" clId="{1B355F65-02CA-453F-99C2-3E7365EF7654}" dt="2024-09-19T22:21:50.538" v="1168" actId="478"/>
          <ac:spMkLst>
            <pc:docMk/>
            <pc:sldMk cId="2031514475" sldId="289"/>
            <ac:spMk id="22" creationId="{AEAF829B-B593-7FE6-2612-D1C49507EEBA}"/>
          </ac:spMkLst>
        </pc:spChg>
        <pc:spChg chg="add del mod">
          <ac:chgData name="Luciano Pereira Soares" userId="16c53e34-c952-423e-8700-c0525d23304f" providerId="ADAL" clId="{1B355F65-02CA-453F-99C2-3E7365EF7654}" dt="2024-09-19T22:21:48.110" v="1167" actId="478"/>
          <ac:spMkLst>
            <pc:docMk/>
            <pc:sldMk cId="2031514475" sldId="289"/>
            <ac:spMk id="23" creationId="{0040BA2A-1F66-51A1-A5C1-2C8847E07886}"/>
          </ac:spMkLst>
        </pc:spChg>
        <pc:spChg chg="add 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25" creationId="{C16F9946-40A3-6483-9A53-1A57109CE5D0}"/>
          </ac:spMkLst>
        </pc:spChg>
        <pc:spChg chg="mod">
          <ac:chgData name="Luciano Pereira Soares" userId="16c53e34-c952-423e-8700-c0525d23304f" providerId="ADAL" clId="{1B355F65-02CA-453F-99C2-3E7365EF7654}" dt="2024-09-20T20:01:24.233" v="1426" actId="1076"/>
          <ac:spMkLst>
            <pc:docMk/>
            <pc:sldMk cId="2031514475" sldId="289"/>
            <ac:spMk id="426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24.326" v="89" actId="1036"/>
          <ac:spMkLst>
            <pc:docMk/>
            <pc:sldMk cId="2031514475" sldId="289"/>
            <ac:spMk id="440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20.873" v="84" actId="1076"/>
          <ac:spMkLst>
            <pc:docMk/>
            <pc:sldMk cId="2031514475" sldId="289"/>
            <ac:spMk id="441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32.986" v="95" actId="1035"/>
          <ac:spMkLst>
            <pc:docMk/>
            <pc:sldMk cId="2031514475" sldId="289"/>
            <ac:spMk id="442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49.303" v="102" actId="20577"/>
          <ac:spMkLst>
            <pc:docMk/>
            <pc:sldMk cId="2031514475" sldId="289"/>
            <ac:spMk id="443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22:21:25.902" v="1165" actId="478"/>
          <ac:grpSpMkLst>
            <pc:docMk/>
            <pc:sldMk cId="2031514475" sldId="289"/>
            <ac:grpSpMk id="8" creationId="{ACA40B66-3C61-58DB-3196-197BC113B705}"/>
          </ac:grpSpMkLst>
        </pc:grpChg>
        <pc:grpChg chg="add mod">
          <ac:chgData name="Luciano Pereira Soares" userId="16c53e34-c952-423e-8700-c0525d23304f" providerId="ADAL" clId="{1B355F65-02CA-453F-99C2-3E7365EF7654}" dt="2024-09-19T22:21:44.377" v="1166"/>
          <ac:grpSpMkLst>
            <pc:docMk/>
            <pc:sldMk cId="2031514475" sldId="289"/>
            <ac:grpSpMk id="15" creationId="{87F756B2-C83E-26B7-D347-4287E4021A8E}"/>
          </ac:grpSpMkLst>
        </pc:grpChg>
        <pc:grpChg chg="del">
          <ac:chgData name="Luciano Pereira Soares" userId="16c53e34-c952-423e-8700-c0525d23304f" providerId="ADAL" clId="{1B355F65-02CA-453F-99C2-3E7365EF7654}" dt="2024-09-19T22:21:20.853" v="1164" actId="478"/>
          <ac:grpSpMkLst>
            <pc:docMk/>
            <pc:sldMk cId="2031514475" sldId="289"/>
            <ac:grpSpMk id="410" creationId="{00000000-0000-0000-0000-000000000000}"/>
          </ac:grpSpMkLst>
        </pc:grpChg>
        <pc:grpChg chg="mod">
          <ac:chgData name="Luciano Pereira Soares" userId="16c53e34-c952-423e-8700-c0525d23304f" providerId="ADAL" clId="{1B355F65-02CA-453F-99C2-3E7365EF7654}" dt="2024-09-19T14:06:04.727" v="81" actId="14100"/>
          <ac:grpSpMkLst>
            <pc:docMk/>
            <pc:sldMk cId="2031514475" sldId="289"/>
            <ac:grpSpMk id="421" creationId="{00000000-0000-0000-0000-000000000000}"/>
          </ac:grpSpMkLst>
        </pc:grpChg>
        <pc:graphicFrameChg chg="add mod">
          <ac:chgData name="Luciano Pereira Soares" userId="16c53e34-c952-423e-8700-c0525d23304f" providerId="ADAL" clId="{1B355F65-02CA-453F-99C2-3E7365EF7654}" dt="2024-09-19T22:21:44.377" v="1166"/>
          <ac:graphicFrameMkLst>
            <pc:docMk/>
            <pc:sldMk cId="2031514475" sldId="289"/>
            <ac:graphicFrameMk id="20" creationId="{3BF41BBB-7BB1-52E9-6B42-A920DEC03EF4}"/>
          </ac:graphicFrameMkLst>
        </pc:graphicFrameChg>
        <pc:picChg chg="mod">
          <ac:chgData name="Luciano Pereira Soares" userId="16c53e34-c952-423e-8700-c0525d23304f" providerId="ADAL" clId="{1B355F65-02CA-453F-99C2-3E7365EF7654}" dt="2024-09-19T22:21:44.377" v="1166"/>
          <ac:picMkLst>
            <pc:docMk/>
            <pc:sldMk cId="2031514475" sldId="289"/>
            <ac:picMk id="16" creationId="{49EB8341-BA4E-4E0B-FD4D-0466D51ACC3F}"/>
          </ac:picMkLst>
        </pc:picChg>
        <pc:picChg chg="mod ord">
          <ac:chgData name="Luciano Pereira Soares" userId="16c53e34-c952-423e-8700-c0525d23304f" providerId="ADAL" clId="{1B355F65-02CA-453F-99C2-3E7365EF7654}" dt="2024-09-19T14:05:00.418" v="76" actId="1076"/>
          <ac:picMkLst>
            <pc:docMk/>
            <pc:sldMk cId="2031514475" sldId="289"/>
            <ac:picMk id="418" creationId="{00000000-0000-0000-0000-000000000000}"/>
          </ac:picMkLst>
        </pc:picChg>
        <pc:picChg chg="mod ord">
          <ac:chgData name="Luciano Pereira Soares" userId="16c53e34-c952-423e-8700-c0525d23304f" providerId="ADAL" clId="{1B355F65-02CA-453F-99C2-3E7365EF7654}" dt="2024-09-19T14:05:46.582" v="80" actId="1076"/>
          <ac:picMkLst>
            <pc:docMk/>
            <pc:sldMk cId="2031514475" sldId="289"/>
            <ac:picMk id="420" creationId="{00000000-0000-0000-0000-000000000000}"/>
          </ac:picMkLst>
        </pc:picChg>
        <pc:cxnChg chg="add mod">
          <ac:chgData name="Luciano Pereira Soares" userId="16c53e34-c952-423e-8700-c0525d23304f" providerId="ADAL" clId="{1B355F65-02CA-453F-99C2-3E7365EF7654}" dt="2024-09-19T22:21:44.377" v="1166"/>
          <ac:cxnSpMkLst>
            <pc:docMk/>
            <pc:sldMk cId="2031514475" sldId="289"/>
            <ac:cxnSpMk id="24" creationId="{F0D5D6EB-896D-577B-FC7E-DF9A1CF52F9A}"/>
          </ac:cxnSpMkLst>
        </pc:cxnChg>
        <pc:cxnChg chg="mod">
          <ac:chgData name="Luciano Pereira Soares" userId="16c53e34-c952-423e-8700-c0525d23304f" providerId="ADAL" clId="{1B355F65-02CA-453F-99C2-3E7365EF7654}" dt="2024-09-19T22:21:20.853" v="1164" actId="478"/>
          <ac:cxnSpMkLst>
            <pc:docMk/>
            <pc:sldMk cId="2031514475" sldId="289"/>
            <ac:cxnSpMk id="416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14:06:04.727" v="81" actId="14100"/>
          <ac:cxnSpMkLst>
            <pc:docMk/>
            <pc:sldMk cId="2031514475" sldId="289"/>
            <ac:cxnSpMk id="434" creationId="{00000000-0000-0000-0000-000000000000}"/>
          </ac:cxnSpMkLst>
        </pc:cxnChg>
      </pc:sldChg>
      <pc:sldChg chg="addSp delSp modSp mod">
        <pc:chgData name="Luciano Pereira Soares" userId="16c53e34-c952-423e-8700-c0525d23304f" providerId="ADAL" clId="{1B355F65-02CA-453F-99C2-3E7365EF7654}" dt="2024-09-20T21:49:36.332" v="2147" actId="20577"/>
        <pc:sldMkLst>
          <pc:docMk/>
          <pc:sldMk cId="2419279253" sldId="290"/>
        </pc:sldMkLst>
        <pc:spChg chg="del">
          <ac:chgData name="Luciano Pereira Soares" userId="16c53e34-c952-423e-8700-c0525d23304f" providerId="ADAL" clId="{1B355F65-02CA-453F-99C2-3E7365EF7654}" dt="2024-09-20T21:48:00.358" v="2019" actId="478"/>
          <ac:spMkLst>
            <pc:docMk/>
            <pc:sldMk cId="2419279253" sldId="290"/>
            <ac:spMk id="4" creationId="{75B85512-F458-3787-6BA0-40B39892545B}"/>
          </ac:spMkLst>
        </pc:spChg>
        <pc:spChg chg="del">
          <ac:chgData name="Luciano Pereira Soares" userId="16c53e34-c952-423e-8700-c0525d23304f" providerId="ADAL" clId="{1B355F65-02CA-453F-99C2-3E7365EF7654}" dt="2024-09-20T21:49:15.122" v="2144" actId="478"/>
          <ac:spMkLst>
            <pc:docMk/>
            <pc:sldMk cId="2419279253" sldId="290"/>
            <ac:spMk id="6" creationId="{BE750651-942B-F829-A0CE-8A1D1DA6F2F3}"/>
          </ac:spMkLst>
        </pc:spChg>
        <pc:spChg chg="mod">
          <ac:chgData name="Luciano Pereira Soares" userId="16c53e34-c952-423e-8700-c0525d23304f" providerId="ADAL" clId="{1B355F65-02CA-453F-99C2-3E7365EF7654}" dt="2024-09-20T21:49:36.332" v="2147" actId="20577"/>
          <ac:spMkLst>
            <pc:docMk/>
            <pc:sldMk cId="2419279253" sldId="290"/>
            <ac:spMk id="482" creationId="{00000000-0000-0000-0000-000000000000}"/>
          </ac:spMkLst>
        </pc:spChg>
        <pc:spChg chg="add del mod">
          <ac:chgData name="Luciano Pereira Soares" userId="16c53e34-c952-423e-8700-c0525d23304f" providerId="ADAL" clId="{1B355F65-02CA-453F-99C2-3E7365EF7654}" dt="2024-09-20T21:49:12.164" v="2143" actId="1582"/>
          <ac:spMkLst>
            <pc:docMk/>
            <pc:sldMk cId="2419279253" sldId="290"/>
            <ac:spMk id="484" creationId="{00000000-0000-0000-0000-000000000000}"/>
          </ac:spMkLst>
        </pc:spChg>
        <pc:graphicFrameChg chg="del">
          <ac:chgData name="Luciano Pereira Soares" userId="16c53e34-c952-423e-8700-c0525d23304f" providerId="ADAL" clId="{1B355F65-02CA-453F-99C2-3E7365EF7654}" dt="2024-09-20T21:48:00.358" v="2019" actId="478"/>
          <ac:graphicFrameMkLst>
            <pc:docMk/>
            <pc:sldMk cId="2419279253" sldId="290"/>
            <ac:graphicFrameMk id="483" creationId="{00000000-0000-0000-0000-000000000000}"/>
          </ac:graphicFrameMkLst>
        </pc:graphicFrameChg>
      </pc:sldChg>
      <pc:sldChg chg="addSp delSp modSp mod">
        <pc:chgData name="Luciano Pereira Soares" userId="16c53e34-c952-423e-8700-c0525d23304f" providerId="ADAL" clId="{1B355F65-02CA-453F-99C2-3E7365EF7654}" dt="2024-09-20T21:25:17.625" v="1643" actId="21"/>
        <pc:sldMkLst>
          <pc:docMk/>
          <pc:sldMk cId="3155761073" sldId="292"/>
        </pc:sldMkLst>
        <pc:picChg chg="add del mod">
          <ac:chgData name="Luciano Pereira Soares" userId="16c53e34-c952-423e-8700-c0525d23304f" providerId="ADAL" clId="{1B355F65-02CA-453F-99C2-3E7365EF7654}" dt="2024-09-20T21:25:17.625" v="1643" actId="21"/>
          <ac:picMkLst>
            <pc:docMk/>
            <pc:sldMk cId="3155761073" sldId="292"/>
            <ac:picMk id="9" creationId="{5B28854C-2981-3C87-12E5-9A6D6AB2A871}"/>
          </ac:picMkLst>
        </pc:picChg>
      </pc:sldChg>
      <pc:sldChg chg="modSp del mod">
        <pc:chgData name="Luciano Pereira Soares" userId="16c53e34-c952-423e-8700-c0525d23304f" providerId="ADAL" clId="{1B355F65-02CA-453F-99C2-3E7365EF7654}" dt="2024-09-20T21:59:28.296" v="2252" actId="47"/>
        <pc:sldMkLst>
          <pc:docMk/>
          <pc:sldMk cId="3210950822" sldId="293"/>
        </pc:sldMkLst>
        <pc:spChg chg="mod">
          <ac:chgData name="Luciano Pereira Soares" userId="16c53e34-c952-423e-8700-c0525d23304f" providerId="ADAL" clId="{1B355F65-02CA-453F-99C2-3E7365EF7654}" dt="2024-09-20T21:49:45.654" v="2153"/>
          <ac:spMkLst>
            <pc:docMk/>
            <pc:sldMk cId="3210950822" sldId="293"/>
            <ac:spMk id="482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2:25:52.479" v="1178" actId="14100"/>
          <ac:spMkLst>
            <pc:docMk/>
            <pc:sldMk cId="3210950822" sldId="293"/>
            <ac:spMk id="484" creationId="{00000000-0000-0000-0000-000000000000}"/>
          </ac:spMkLst>
        </pc:spChg>
        <pc:graphicFrameChg chg="mod modGraphic">
          <ac:chgData name="Luciano Pereira Soares" userId="16c53e34-c952-423e-8700-c0525d23304f" providerId="ADAL" clId="{1B355F65-02CA-453F-99C2-3E7365EF7654}" dt="2024-09-19T22:26:42.181" v="1182" actId="207"/>
          <ac:graphicFrameMkLst>
            <pc:docMk/>
            <pc:sldMk cId="3210950822" sldId="293"/>
            <ac:graphicFrameMk id="483" creationId="{00000000-0000-0000-0000-000000000000}"/>
          </ac:graphicFrameMkLst>
        </pc:graphicFrameChg>
      </pc:sldChg>
      <pc:sldChg chg="addSp delSp modSp add mod ord delAnim modAnim modNotesTx">
        <pc:chgData name="Luciano Pereira Soares" userId="16c53e34-c952-423e-8700-c0525d23304f" providerId="ADAL" clId="{1B355F65-02CA-453F-99C2-3E7365EF7654}" dt="2024-09-19T20:16:12.576" v="700"/>
        <pc:sldMkLst>
          <pc:docMk/>
          <pc:sldMk cId="808585600" sldId="309"/>
        </pc:sldMkLst>
        <pc:spChg chg="del">
          <ac:chgData name="Luciano Pereira Soares" userId="16c53e34-c952-423e-8700-c0525d23304f" providerId="ADAL" clId="{1B355F65-02CA-453F-99C2-3E7365EF7654}" dt="2024-09-19T19:49:19.682" v="376" actId="478"/>
          <ac:spMkLst>
            <pc:docMk/>
            <pc:sldMk cId="808585600" sldId="309"/>
            <ac:spMk id="2" creationId="{153FE256-58F7-0D03-9CEF-0D8122EC0A90}"/>
          </ac:spMkLst>
        </pc:spChg>
        <pc:spChg chg="add mod">
          <ac:chgData name="Luciano Pereira Soares" userId="16c53e34-c952-423e-8700-c0525d23304f" providerId="ADAL" clId="{1B355F65-02CA-453F-99C2-3E7365EF7654}" dt="2024-09-19T20:14:34.457" v="683" actId="164"/>
          <ac:spMkLst>
            <pc:docMk/>
            <pc:sldMk cId="808585600" sldId="309"/>
            <ac:spMk id="7" creationId="{8FE9D13D-D489-8D2D-9F68-1D27B5E1D81A}"/>
          </ac:spMkLst>
        </pc:spChg>
        <pc:spChg chg="add mod">
          <ac:chgData name="Luciano Pereira Soares" userId="16c53e34-c952-423e-8700-c0525d23304f" providerId="ADAL" clId="{1B355F65-02CA-453F-99C2-3E7365EF7654}" dt="2024-09-19T20:14:34.457" v="683" actId="164"/>
          <ac:spMkLst>
            <pc:docMk/>
            <pc:sldMk cId="808585600" sldId="309"/>
            <ac:spMk id="10" creationId="{37B167E1-B143-B955-5533-010326C5E8B7}"/>
          </ac:spMkLst>
        </pc:spChg>
        <pc:spChg chg="add mod">
          <ac:chgData name="Luciano Pereira Soares" userId="16c53e34-c952-423e-8700-c0525d23304f" providerId="ADAL" clId="{1B355F65-02CA-453F-99C2-3E7365EF7654}" dt="2024-09-19T20:14:41.315" v="684" actId="164"/>
          <ac:spMkLst>
            <pc:docMk/>
            <pc:sldMk cId="808585600" sldId="309"/>
            <ac:spMk id="11" creationId="{2523B879-EFD5-213D-3AFB-447C07AFB6B9}"/>
          </ac:spMkLst>
        </pc:spChg>
        <pc:spChg chg="add mod">
          <ac:chgData name="Luciano Pereira Soares" userId="16c53e34-c952-423e-8700-c0525d23304f" providerId="ADAL" clId="{1B355F65-02CA-453F-99C2-3E7365EF7654}" dt="2024-09-19T20:14:41.315" v="684" actId="164"/>
          <ac:spMkLst>
            <pc:docMk/>
            <pc:sldMk cId="808585600" sldId="309"/>
            <ac:spMk id="12" creationId="{9FB95212-A7D6-E588-3A3F-210173F1C01B}"/>
          </ac:spMkLst>
        </pc:spChg>
        <pc:spChg chg="mod">
          <ac:chgData name="Luciano Pereira Soares" userId="16c53e34-c952-423e-8700-c0525d23304f" providerId="ADAL" clId="{1B355F65-02CA-453F-99C2-3E7365EF7654}" dt="2024-09-19T20:15:38.222" v="698" actId="1038"/>
          <ac:spMkLst>
            <pc:docMk/>
            <pc:sldMk cId="808585600" sldId="309"/>
            <ac:spMk id="295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0:15:31.180" v="693" actId="1036"/>
          <ac:spMkLst>
            <pc:docMk/>
            <pc:sldMk cId="808585600" sldId="309"/>
            <ac:spMk id="297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9:48:37.473" v="373" actId="478"/>
          <ac:spMkLst>
            <pc:docMk/>
            <pc:sldMk cId="808585600" sldId="309"/>
            <ac:spMk id="298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9:48:42.533" v="375" actId="478"/>
          <ac:spMkLst>
            <pc:docMk/>
            <pc:sldMk cId="808585600" sldId="309"/>
            <ac:spMk id="299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0:14:34.457" v="683" actId="164"/>
          <ac:grpSpMkLst>
            <pc:docMk/>
            <pc:sldMk cId="808585600" sldId="309"/>
            <ac:grpSpMk id="25" creationId="{C4E25C19-BF8E-5195-49C7-4DBAD772401D}"/>
          </ac:grpSpMkLst>
        </pc:grpChg>
        <pc:grpChg chg="add mod">
          <ac:chgData name="Luciano Pereira Soares" userId="16c53e34-c952-423e-8700-c0525d23304f" providerId="ADAL" clId="{1B355F65-02CA-453F-99C2-3E7365EF7654}" dt="2024-09-19T20:14:41.315" v="684" actId="164"/>
          <ac:grpSpMkLst>
            <pc:docMk/>
            <pc:sldMk cId="808585600" sldId="309"/>
            <ac:grpSpMk id="26" creationId="{E8BEF5AB-7D1A-9965-7AE9-2566B30FF678}"/>
          </ac:grpSpMkLst>
        </pc:grpChg>
        <pc:grpChg chg="del">
          <ac:chgData name="Luciano Pereira Soares" userId="16c53e34-c952-423e-8700-c0525d23304f" providerId="ADAL" clId="{1B355F65-02CA-453F-99C2-3E7365EF7654}" dt="2024-09-19T19:48:40.764" v="374" actId="478"/>
          <ac:grpSpMkLst>
            <pc:docMk/>
            <pc:sldMk cId="808585600" sldId="309"/>
            <ac:grpSpMk id="27" creationId="{ED8D6203-231C-A364-AE6E-446928E142D5}"/>
          </ac:grpSpMkLst>
        </pc:grpChg>
        <pc:grpChg chg="del">
          <ac:chgData name="Luciano Pereira Soares" userId="16c53e34-c952-423e-8700-c0525d23304f" providerId="ADAL" clId="{1B355F65-02CA-453F-99C2-3E7365EF7654}" dt="2024-09-19T20:13:50.313" v="681" actId="478"/>
          <ac:grpSpMkLst>
            <pc:docMk/>
            <pc:sldMk cId="808585600" sldId="309"/>
            <ac:grpSpMk id="292" creationId="{00000000-0000-0000-0000-000000000000}"/>
          </ac:grpSpMkLst>
        </pc:grpChg>
        <pc:graphicFrameChg chg="add mod ord modGraphic">
          <ac:chgData name="Luciano Pereira Soares" userId="16c53e34-c952-423e-8700-c0525d23304f" providerId="ADAL" clId="{1B355F65-02CA-453F-99C2-3E7365EF7654}" dt="2024-09-19T20:12:44.904" v="678" actId="1038"/>
          <ac:graphicFrameMkLst>
            <pc:docMk/>
            <pc:sldMk cId="808585600" sldId="309"/>
            <ac:graphicFrameMk id="9" creationId="{72779A64-E636-5B7C-0B55-8CFE179A6663}"/>
          </ac:graphicFrameMkLst>
        </pc:graphicFrameChg>
        <pc:picChg chg="add mod ord modCrop">
          <ac:chgData name="Luciano Pereira Soares" userId="16c53e34-c952-423e-8700-c0525d23304f" providerId="ADAL" clId="{1B355F65-02CA-453F-99C2-3E7365EF7654}" dt="2024-09-19T20:04:37.318" v="558" actId="14100"/>
          <ac:picMkLst>
            <pc:docMk/>
            <pc:sldMk cId="808585600" sldId="309"/>
            <ac:picMk id="3" creationId="{00000000-0000-0000-0000-000000000000}"/>
          </ac:picMkLst>
        </pc:picChg>
        <pc:picChg chg="del">
          <ac:chgData name="Luciano Pereira Soares" userId="16c53e34-c952-423e-8700-c0525d23304f" providerId="ADAL" clId="{1B355F65-02CA-453F-99C2-3E7365EF7654}" dt="2024-09-19T19:50:22.599" v="377" actId="478"/>
          <ac:picMkLst>
            <pc:docMk/>
            <pc:sldMk cId="808585600" sldId="309"/>
            <ac:picMk id="281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19T19:48:40.764" v="374" actId="478"/>
          <ac:cxnSpMkLst>
            <pc:docMk/>
            <pc:sldMk cId="808585600" sldId="309"/>
            <ac:cxnSpMk id="8" creationId="{8340E92B-00C0-46A7-F465-44FA4112F163}"/>
          </ac:cxnSpMkLst>
        </pc:cxnChg>
        <pc:cxnChg chg="mod">
          <ac:chgData name="Luciano Pereira Soares" userId="16c53e34-c952-423e-8700-c0525d23304f" providerId="ADAL" clId="{1B355F65-02CA-453F-99C2-3E7365EF7654}" dt="2024-09-19T19:48:40.764" v="374" actId="478"/>
          <ac:cxnSpMkLst>
            <pc:docMk/>
            <pc:sldMk cId="808585600" sldId="309"/>
            <ac:cxnSpMk id="14" creationId="{98F330CA-AD4E-3632-814C-5DDE392CDE56}"/>
          </ac:cxnSpMkLst>
        </pc:cxnChg>
        <pc:cxnChg chg="add mod">
          <ac:chgData name="Luciano Pereira Soares" userId="16c53e34-c952-423e-8700-c0525d23304f" providerId="ADAL" clId="{1B355F65-02CA-453F-99C2-3E7365EF7654}" dt="2024-09-19T20:14:34.457" v="683" actId="164"/>
          <ac:cxnSpMkLst>
            <pc:docMk/>
            <pc:sldMk cId="808585600" sldId="309"/>
            <ac:cxnSpMk id="16" creationId="{C677FD45-4717-68ED-6DE1-7C117C6CEE5C}"/>
          </ac:cxnSpMkLst>
        </pc:cxnChg>
        <pc:cxnChg chg="add mod">
          <ac:chgData name="Luciano Pereira Soares" userId="16c53e34-c952-423e-8700-c0525d23304f" providerId="ADAL" clId="{1B355F65-02CA-453F-99C2-3E7365EF7654}" dt="2024-09-19T20:14:41.315" v="684" actId="164"/>
          <ac:cxnSpMkLst>
            <pc:docMk/>
            <pc:sldMk cId="808585600" sldId="309"/>
            <ac:cxnSpMk id="17" creationId="{82FA2B36-71FC-25A3-FF57-260A16DA6195}"/>
          </ac:cxnSpMkLst>
        </pc:cxnChg>
        <pc:cxnChg chg="mod">
          <ac:chgData name="Luciano Pereira Soares" userId="16c53e34-c952-423e-8700-c0525d23304f" providerId="ADAL" clId="{1B355F65-02CA-453F-99C2-3E7365EF7654}" dt="2024-09-19T20:13:50.313" v="681" actId="478"/>
          <ac:cxnSpMkLst>
            <pc:docMk/>
            <pc:sldMk cId="808585600" sldId="309"/>
            <ac:cxnSpMk id="293" creationId="{00000000-0000-0000-0000-000000000000}"/>
          </ac:cxnSpMkLst>
        </pc:cxnChg>
      </pc:sldChg>
      <pc:sldChg chg="add del">
        <pc:chgData name="Luciano Pereira Soares" userId="16c53e34-c952-423e-8700-c0525d23304f" providerId="ADAL" clId="{1B355F65-02CA-453F-99C2-3E7365EF7654}" dt="2024-09-19T19:37:48.386" v="288"/>
        <pc:sldMkLst>
          <pc:docMk/>
          <pc:sldMk cId="896835979" sldId="310"/>
        </pc:sldMkLst>
      </pc:sldChg>
      <pc:sldChg chg="addSp modSp new del">
        <pc:chgData name="Luciano Pereira Soares" userId="16c53e34-c952-423e-8700-c0525d23304f" providerId="ADAL" clId="{1B355F65-02CA-453F-99C2-3E7365EF7654}" dt="2024-09-19T19:38:32.825" v="297" actId="47"/>
        <pc:sldMkLst>
          <pc:docMk/>
          <pc:sldMk cId="1149455309" sldId="310"/>
        </pc:sldMkLst>
        <pc:graphicFrameChg chg="add mod">
          <ac:chgData name="Luciano Pereira Soares" userId="16c53e34-c952-423e-8700-c0525d23304f" providerId="ADAL" clId="{1B355F65-02CA-453F-99C2-3E7365EF7654}" dt="2024-09-19T19:38:11.404" v="293"/>
          <ac:graphicFrameMkLst>
            <pc:docMk/>
            <pc:sldMk cId="1149455309" sldId="310"/>
            <ac:graphicFrameMk id="5" creationId="{85FA6D50-5DF4-0332-532F-84E9F5E934B4}"/>
          </ac:graphicFrameMkLst>
        </pc:graphicFrameChg>
      </pc:sldChg>
      <pc:sldChg chg="modSp add del mod modAnim">
        <pc:chgData name="Luciano Pereira Soares" userId="16c53e34-c952-423e-8700-c0525d23304f" providerId="ADAL" clId="{1B355F65-02CA-453F-99C2-3E7365EF7654}" dt="2024-09-19T20:23:37.478" v="732" actId="47"/>
        <pc:sldMkLst>
          <pc:docMk/>
          <pc:sldMk cId="1370939799" sldId="310"/>
        </pc:sldMkLst>
        <pc:graphicFrameChg chg="mod">
          <ac:chgData name="Luciano Pereira Soares" userId="16c53e34-c952-423e-8700-c0525d23304f" providerId="ADAL" clId="{1B355F65-02CA-453F-99C2-3E7365EF7654}" dt="2024-09-19T20:20:34.572" v="713"/>
          <ac:graphicFrameMkLst>
            <pc:docMk/>
            <pc:sldMk cId="1370939799" sldId="310"/>
            <ac:graphicFrameMk id="9" creationId="{72779A64-E636-5B7C-0B55-8CFE179A6663}"/>
          </ac:graphicFrameMkLst>
        </pc:graphicFrameChg>
      </pc:sldChg>
      <pc:sldChg chg="delSp modSp add del mod ord delAnim">
        <pc:chgData name="Luciano Pereira Soares" userId="16c53e34-c952-423e-8700-c0525d23304f" providerId="ADAL" clId="{1B355F65-02CA-453F-99C2-3E7365EF7654}" dt="2024-09-19T20:58:01.288" v="841" actId="47"/>
        <pc:sldMkLst>
          <pc:docMk/>
          <pc:sldMk cId="2686511565" sldId="311"/>
        </pc:sldMkLst>
        <pc:graphicFrameChg chg="mod modGraphic">
          <ac:chgData name="Luciano Pereira Soares" userId="16c53e34-c952-423e-8700-c0525d23304f" providerId="ADAL" clId="{1B355F65-02CA-453F-99C2-3E7365EF7654}" dt="2024-09-19T19:47:21.232" v="371" actId="207"/>
          <ac:graphicFrameMkLst>
            <pc:docMk/>
            <pc:sldMk cId="2686511565" sldId="311"/>
            <ac:graphicFrameMk id="9" creationId="{72779A64-E636-5B7C-0B55-8CFE179A6663}"/>
          </ac:graphicFrameMkLst>
        </pc:graphicFrameChg>
        <pc:picChg chg="del">
          <ac:chgData name="Luciano Pereira Soares" userId="16c53e34-c952-423e-8700-c0525d23304f" providerId="ADAL" clId="{1B355F65-02CA-453F-99C2-3E7365EF7654}" dt="2024-09-19T19:46:49.168" v="365" actId="478"/>
          <ac:picMkLst>
            <pc:docMk/>
            <pc:sldMk cId="2686511565" sldId="311"/>
            <ac:picMk id="281" creationId="{00000000-0000-0000-0000-000000000000}"/>
          </ac:picMkLst>
        </pc:picChg>
      </pc:sldChg>
      <pc:sldChg chg="addSp delSp modSp add mod ord delAnim modAnim">
        <pc:chgData name="Luciano Pereira Soares" userId="16c53e34-c952-423e-8700-c0525d23304f" providerId="ADAL" clId="{1B355F65-02CA-453F-99C2-3E7365EF7654}" dt="2024-09-19T20:22:39.565" v="731"/>
        <pc:sldMkLst>
          <pc:docMk/>
          <pc:sldMk cId="3975196376" sldId="312"/>
        </pc:sldMkLst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7" creationId="{20CF268B-B370-EFAB-D551-4F9B599FDA41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9" creationId="{B64E1D19-2059-755D-BFC8-12E28EB436E6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0" creationId="{A5C8B345-F0D4-CC3F-4D5F-B8AD3BAE3C09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1" creationId="{D2558DEF-1CE0-6A9E-1907-8D38D0151199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2" creationId="{3052BD9B-193D-46F5-F8E4-134A482F050F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5" creationId="{2DE0CA06-8007-6B72-C667-4E5E801B4ECD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6" creationId="{1F1E01D2-BA21-6930-8CCA-0B543BE15DB1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7" creationId="{0D185C13-FA26-E075-4F63-6A9FE10A24B6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8" creationId="{08D79AF0-02A4-13A2-A0E8-161B1561C492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0" creationId="{430BAAE0-EB89-A269-5AF2-64597B471A5C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1" creationId="{D05472D1-7B37-99C3-4D4F-DAC165D1BB7E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4" creationId="{1286A9C4-2BDC-3788-0D95-7A23F933C97A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5" creationId="{0BEE9E27-34C9-D901-07E0-DEB6974F09C8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2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4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5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9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0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1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0:22:12.267" v="729" actId="1036"/>
          <ac:spMkLst>
            <pc:docMk/>
            <pc:sldMk cId="3975196376" sldId="312"/>
            <ac:spMk id="294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5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7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0:17:56.553" v="706"/>
          <ac:grpSpMkLst>
            <pc:docMk/>
            <pc:sldMk cId="3975196376" sldId="312"/>
            <ac:grpSpMk id="19" creationId="{61A78FD5-9978-DF35-587A-4A61FA25B219}"/>
          </ac:grpSpMkLst>
        </pc:grpChg>
        <pc:grpChg chg="add mod">
          <ac:chgData name="Luciano Pereira Soares" userId="16c53e34-c952-423e-8700-c0525d23304f" providerId="ADAL" clId="{1B355F65-02CA-453F-99C2-3E7365EF7654}" dt="2024-09-19T20:17:56.553" v="706"/>
          <ac:grpSpMkLst>
            <pc:docMk/>
            <pc:sldMk cId="3975196376" sldId="312"/>
            <ac:grpSpMk id="23" creationId="{2B40DA83-3803-E08D-B250-AA6EF2EA06C7}"/>
          </ac:grpSpMkLst>
        </pc:grpChg>
        <pc:grpChg chg="mod ord">
          <ac:chgData name="Luciano Pereira Soares" userId="16c53e34-c952-423e-8700-c0525d23304f" providerId="ADAL" clId="{1B355F65-02CA-453F-99C2-3E7365EF7654}" dt="2024-09-19T20:21:59.991" v="726" actId="1038"/>
          <ac:grpSpMkLst>
            <pc:docMk/>
            <pc:sldMk cId="3975196376" sldId="312"/>
            <ac:grpSpMk id="292" creationId="{00000000-0000-0000-0000-000000000000}"/>
          </ac:grpSpMkLst>
        </pc:grpChg>
        <pc:graphicFrameChg chg="add mod">
          <ac:chgData name="Luciano Pereira Soares" userId="16c53e34-c952-423e-8700-c0525d23304f" providerId="ADAL" clId="{1B355F65-02CA-453F-99C2-3E7365EF7654}" dt="2024-09-19T20:17:56.553" v="706"/>
          <ac:graphicFrameMkLst>
            <pc:docMk/>
            <pc:sldMk cId="3975196376" sldId="312"/>
            <ac:graphicFrameMk id="6" creationId="{0EE0288E-90D9-6D25-A58E-BA5401FF7AF9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0:21:16.369" v="720" actId="1036"/>
          <ac:graphicFrameMkLst>
            <pc:docMk/>
            <pc:sldMk cId="3975196376" sldId="312"/>
            <ac:graphicFrameMk id="30" creationId="{10EB2B8B-0A5A-7797-755E-4E33EE266F86}"/>
          </ac:graphicFrameMkLst>
        </pc:graphicFrameChg>
        <pc:picChg chg="add mod">
          <ac:chgData name="Luciano Pereira Soares" userId="16c53e34-c952-423e-8700-c0525d23304f" providerId="ADAL" clId="{1B355F65-02CA-453F-99C2-3E7365EF7654}" dt="2024-09-19T20:17:56.553" v="706"/>
          <ac:picMkLst>
            <pc:docMk/>
            <pc:sldMk cId="3975196376" sldId="312"/>
            <ac:picMk id="3" creationId="{AB03B970-20F3-C910-52EF-BB6E18E71209}"/>
          </ac:picMkLst>
        </pc:picChg>
        <pc:picChg chg="del">
          <ac:chgData name="Luciano Pereira Soares" userId="16c53e34-c952-423e-8700-c0525d23304f" providerId="ADAL" clId="{1B355F65-02CA-453F-99C2-3E7365EF7654}" dt="2024-09-19T20:17:40.239" v="705" actId="478"/>
          <ac:picMkLst>
            <pc:docMk/>
            <pc:sldMk cId="3975196376" sldId="312"/>
            <ac:picMk id="281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19T20:17:56.553" v="706"/>
          <ac:cxnSpMkLst>
            <pc:docMk/>
            <pc:sldMk cId="3975196376" sldId="312"/>
            <ac:cxnSpMk id="22" creationId="{C0DFEFD3-81C6-E223-0150-BAB1F5E49F00}"/>
          </ac:cxnSpMkLst>
        </pc:cxnChg>
        <pc:cxnChg chg="mod">
          <ac:chgData name="Luciano Pereira Soares" userId="16c53e34-c952-423e-8700-c0525d23304f" providerId="ADAL" clId="{1B355F65-02CA-453F-99C2-3E7365EF7654}" dt="2024-09-19T20:17:56.553" v="706"/>
          <ac:cxnSpMkLst>
            <pc:docMk/>
            <pc:sldMk cId="3975196376" sldId="312"/>
            <ac:cxnSpMk id="26" creationId="{A5AA7FEC-49EF-48FD-B3D7-B9C6050C37AF}"/>
          </ac:cxnSpMkLst>
        </pc:cxnChg>
        <pc:cxnChg chg="mod">
          <ac:chgData name="Luciano Pereira Soares" userId="16c53e34-c952-423e-8700-c0525d23304f" providerId="ADAL" clId="{1B355F65-02CA-453F-99C2-3E7365EF7654}" dt="2024-09-19T20:22:12.267" v="729" actId="1036"/>
          <ac:cxnSpMkLst>
            <pc:docMk/>
            <pc:sldMk cId="3975196376" sldId="312"/>
            <ac:cxnSpMk id="293" creationId="{00000000-0000-0000-0000-000000000000}"/>
          </ac:cxnSpMkLst>
        </pc:cxnChg>
      </pc:sldChg>
      <pc:sldChg chg="addSp delSp modSp add mod">
        <pc:chgData name="Luciano Pereira Soares" userId="16c53e34-c952-423e-8700-c0525d23304f" providerId="ADAL" clId="{1B355F65-02CA-453F-99C2-3E7365EF7654}" dt="2024-09-20T21:24:23.326" v="1637" actId="1035"/>
        <pc:sldMkLst>
          <pc:docMk/>
          <pc:sldMk cId="383292690" sldId="313"/>
        </pc:sldMkLst>
        <pc:spChg chg="del">
          <ac:chgData name="Luciano Pereira Soares" userId="16c53e34-c952-423e-8700-c0525d23304f" providerId="ADAL" clId="{1B355F65-02CA-453F-99C2-3E7365EF7654}" dt="2024-09-20T21:20:37.645" v="1554" actId="478"/>
          <ac:spMkLst>
            <pc:docMk/>
            <pc:sldMk cId="383292690" sldId="313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20T21:20:29.077" v="1549" actId="478"/>
          <ac:spMkLst>
            <pc:docMk/>
            <pc:sldMk cId="383292690" sldId="313"/>
            <ac:spMk id="3" creationId="{AB107483-1AC8-75DD-4685-942A5ADD327B}"/>
          </ac:spMkLst>
        </pc:spChg>
        <pc:spChg chg="mod">
          <ac:chgData name="Luciano Pereira Soares" userId="16c53e34-c952-423e-8700-c0525d23304f" providerId="ADAL" clId="{1B355F65-02CA-453F-99C2-3E7365EF7654}" dt="2024-09-20T21:21:04.649" v="1577" actId="790"/>
          <ac:spMkLst>
            <pc:docMk/>
            <pc:sldMk cId="383292690" sldId="313"/>
            <ac:spMk id="480" creationId="{00000000-0000-0000-0000-000000000000}"/>
          </ac:spMkLst>
        </pc:spChg>
        <pc:spChg chg="add del mod">
          <ac:chgData name="Luciano Pereira Soares" userId="16c53e34-c952-423e-8700-c0525d23304f" providerId="ADAL" clId="{1B355F65-02CA-453F-99C2-3E7365EF7654}" dt="2024-09-20T21:20:30.935" v="1551" actId="478"/>
          <ac:spMkLst>
            <pc:docMk/>
            <pc:sldMk cId="383292690" sldId="313"/>
            <ac:spMk id="482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20:12.899" v="1544" actId="478"/>
          <ac:spMkLst>
            <pc:docMk/>
            <pc:sldMk cId="383292690" sldId="313"/>
            <ac:spMk id="484" creationId="{00000000-0000-0000-0000-000000000000}"/>
          </ac:spMkLst>
        </pc:spChg>
        <pc:spChg chg="del mod">
          <ac:chgData name="Luciano Pereira Soares" userId="16c53e34-c952-423e-8700-c0525d23304f" providerId="ADAL" clId="{1B355F65-02CA-453F-99C2-3E7365EF7654}" dt="2024-09-20T21:20:12.899" v="1544" actId="478"/>
          <ac:spMkLst>
            <pc:docMk/>
            <pc:sldMk cId="383292690" sldId="313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20:32.472" v="1552" actId="478"/>
          <ac:spMkLst>
            <pc:docMk/>
            <pc:sldMk cId="383292690" sldId="313"/>
            <ac:spMk id="487" creationId="{00000000-0000-0000-0000-000000000000}"/>
          </ac:spMkLst>
        </pc:spChg>
        <pc:graphicFrameChg chg="del">
          <ac:chgData name="Luciano Pereira Soares" userId="16c53e34-c952-423e-8700-c0525d23304f" providerId="ADAL" clId="{1B355F65-02CA-453F-99C2-3E7365EF7654}" dt="2024-09-20T21:20:12.899" v="1544" actId="478"/>
          <ac:graphicFrameMkLst>
            <pc:docMk/>
            <pc:sldMk cId="383292690" sldId="313"/>
            <ac:graphicFrameMk id="483" creationId="{00000000-0000-0000-0000-000000000000}"/>
          </ac:graphicFrameMkLst>
        </pc:graphicFrameChg>
        <pc:graphicFrameChg chg="del">
          <ac:chgData name="Luciano Pereira Soares" userId="16c53e34-c952-423e-8700-c0525d23304f" providerId="ADAL" clId="{1B355F65-02CA-453F-99C2-3E7365EF7654}" dt="2024-09-20T21:20:12.899" v="1544" actId="478"/>
          <ac:graphicFrameMkLst>
            <pc:docMk/>
            <pc:sldMk cId="383292690" sldId="313"/>
            <ac:graphicFrameMk id="485" creationId="{00000000-0000-0000-0000-000000000000}"/>
          </ac:graphicFrameMkLst>
        </pc:graphicFrameChg>
        <pc:picChg chg="add del mod">
          <ac:chgData name="Luciano Pereira Soares" userId="16c53e34-c952-423e-8700-c0525d23304f" providerId="ADAL" clId="{1B355F65-02CA-453F-99C2-3E7365EF7654}" dt="2024-09-20T21:18:22.820" v="1529" actId="478"/>
          <ac:picMkLst>
            <pc:docMk/>
            <pc:sldMk cId="383292690" sldId="313"/>
            <ac:picMk id="5" creationId="{C8B486F4-14EB-6BBD-A91B-29D0B957D9E0}"/>
          </ac:picMkLst>
        </pc:picChg>
        <pc:picChg chg="add mod">
          <ac:chgData name="Luciano Pereira Soares" userId="16c53e34-c952-423e-8700-c0525d23304f" providerId="ADAL" clId="{1B355F65-02CA-453F-99C2-3E7365EF7654}" dt="2024-09-20T21:24:08.165" v="1608" actId="1035"/>
          <ac:picMkLst>
            <pc:docMk/>
            <pc:sldMk cId="383292690" sldId="313"/>
            <ac:picMk id="7" creationId="{A085A556-8F9B-FE57-BF21-617819E3CE22}"/>
          </ac:picMkLst>
        </pc:picChg>
        <pc:picChg chg="add del mod">
          <ac:chgData name="Luciano Pereira Soares" userId="16c53e34-c952-423e-8700-c0525d23304f" providerId="ADAL" clId="{1B355F65-02CA-453F-99C2-3E7365EF7654}" dt="2024-09-20T21:20:16.781" v="1545" actId="21"/>
          <ac:picMkLst>
            <pc:docMk/>
            <pc:sldMk cId="383292690" sldId="313"/>
            <ac:picMk id="9" creationId="{5B28854C-2981-3C87-12E5-9A6D6AB2A871}"/>
          </ac:picMkLst>
        </pc:picChg>
        <pc:picChg chg="add mod">
          <ac:chgData name="Luciano Pereira Soares" userId="16c53e34-c952-423e-8700-c0525d23304f" providerId="ADAL" clId="{1B355F65-02CA-453F-99C2-3E7365EF7654}" dt="2024-09-20T21:24:23.326" v="1637" actId="1035"/>
          <ac:picMkLst>
            <pc:docMk/>
            <pc:sldMk cId="383292690" sldId="313"/>
            <ac:picMk id="1026" creationId="{39B8DEDA-2137-9042-CAC2-B21266D04E65}"/>
          </ac:picMkLst>
        </pc:picChg>
      </pc:sldChg>
      <pc:sldChg chg="delSp add del mod">
        <pc:chgData name="Luciano Pereira Soares" userId="16c53e34-c952-423e-8700-c0525d23304f" providerId="ADAL" clId="{1B355F65-02CA-453F-99C2-3E7365EF7654}" dt="2024-09-19T22:24:19.415" v="1174" actId="47"/>
        <pc:sldMkLst>
          <pc:docMk/>
          <pc:sldMk cId="1255464218" sldId="313"/>
        </pc:sldMkLst>
        <pc:spChg chg="del">
          <ac:chgData name="Luciano Pereira Soares" userId="16c53e34-c952-423e-8700-c0525d23304f" providerId="ADAL" clId="{1B355F65-02CA-453F-99C2-3E7365EF7654}" dt="2024-09-19T22:22:52.072" v="1171" actId="478"/>
          <ac:spMkLst>
            <pc:docMk/>
            <pc:sldMk cId="1255464218" sldId="313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19T22:22:52.072" v="1171" actId="478"/>
          <ac:spMkLst>
            <pc:docMk/>
            <pc:sldMk cId="1255464218" sldId="313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2:22:47.006" v="1170" actId="478"/>
          <ac:spMkLst>
            <pc:docMk/>
            <pc:sldMk cId="1255464218" sldId="313"/>
            <ac:spMk id="487" creationId="{00000000-0000-0000-0000-000000000000}"/>
          </ac:spMkLst>
        </pc:spChg>
        <pc:graphicFrameChg chg="del">
          <ac:chgData name="Luciano Pereira Soares" userId="16c53e34-c952-423e-8700-c0525d23304f" providerId="ADAL" clId="{1B355F65-02CA-453F-99C2-3E7365EF7654}" dt="2024-09-19T22:22:52.072" v="1171" actId="478"/>
          <ac:graphicFrameMkLst>
            <pc:docMk/>
            <pc:sldMk cId="1255464218" sldId="313"/>
            <ac:graphicFrameMk id="485" creationId="{00000000-0000-0000-0000-000000000000}"/>
          </ac:graphicFrameMkLst>
        </pc:graphicFrameChg>
      </pc:sldChg>
      <pc:sldChg chg="add del ord modAnim">
        <pc:chgData name="Luciano Pereira Soares" userId="16c53e34-c952-423e-8700-c0525d23304f" providerId="ADAL" clId="{1B355F65-02CA-453F-99C2-3E7365EF7654}" dt="2024-09-19T21:30:50.271" v="898" actId="47"/>
        <pc:sldMkLst>
          <pc:docMk/>
          <pc:sldMk cId="2908206304" sldId="313"/>
        </pc:sldMkLst>
      </pc:sldChg>
      <pc:sldChg chg="addSp delSp modSp add mod">
        <pc:chgData name="Luciano Pereira Soares" userId="16c53e34-c952-423e-8700-c0525d23304f" providerId="ADAL" clId="{1B355F65-02CA-453F-99C2-3E7365EF7654}" dt="2024-09-20T21:30:04.217" v="1690" actId="20577"/>
        <pc:sldMkLst>
          <pc:docMk/>
          <pc:sldMk cId="4274327805" sldId="314"/>
        </pc:sldMkLst>
        <pc:spChg chg="del">
          <ac:chgData name="Luciano Pereira Soares" userId="16c53e34-c952-423e-8700-c0525d23304f" providerId="ADAL" clId="{1B355F65-02CA-453F-99C2-3E7365EF7654}" dt="2024-09-20T21:28:45.904" v="1658" actId="478"/>
          <ac:spMkLst>
            <pc:docMk/>
            <pc:sldMk cId="4274327805" sldId="314"/>
            <ac:spMk id="2" creationId="{7B451FBB-5C2A-4140-61C3-EE52603F822D}"/>
          </ac:spMkLst>
        </pc:spChg>
        <pc:spChg chg="mod">
          <ac:chgData name="Luciano Pereira Soares" userId="16c53e34-c952-423e-8700-c0525d23304f" providerId="ADAL" clId="{1B355F65-02CA-453F-99C2-3E7365EF7654}" dt="2024-09-20T21:30:04.217" v="1690" actId="20577"/>
          <ac:spMkLst>
            <pc:docMk/>
            <pc:sldMk cId="4274327805" sldId="314"/>
            <ac:spMk id="480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24:58.130" v="1640" actId="478"/>
          <ac:spMkLst>
            <pc:docMk/>
            <pc:sldMk cId="4274327805" sldId="314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28:55.587" v="1660" actId="478"/>
          <ac:spMkLst>
            <pc:docMk/>
            <pc:sldMk cId="4274327805" sldId="314"/>
            <ac:spMk id="487" creationId="{00000000-0000-0000-0000-000000000000}"/>
          </ac:spMkLst>
        </pc:spChg>
        <pc:graphicFrameChg chg="modGraphic">
          <ac:chgData name="Luciano Pereira Soares" userId="16c53e34-c952-423e-8700-c0525d23304f" providerId="ADAL" clId="{1B355F65-02CA-453F-99C2-3E7365EF7654}" dt="2024-09-20T21:26:51.770" v="1651" actId="207"/>
          <ac:graphicFrameMkLst>
            <pc:docMk/>
            <pc:sldMk cId="4274327805" sldId="314"/>
            <ac:graphicFrameMk id="483" creationId="{00000000-0000-0000-0000-000000000000}"/>
          </ac:graphicFrameMkLst>
        </pc:graphicFrameChg>
        <pc:graphicFrameChg chg="del modGraphic">
          <ac:chgData name="Luciano Pereira Soares" userId="16c53e34-c952-423e-8700-c0525d23304f" providerId="ADAL" clId="{1B355F65-02CA-453F-99C2-3E7365EF7654}" dt="2024-09-20T21:25:00.079" v="1642" actId="478"/>
          <ac:graphicFrameMkLst>
            <pc:docMk/>
            <pc:sldMk cId="4274327805" sldId="314"/>
            <ac:graphicFrameMk id="485" creationId="{00000000-0000-0000-0000-000000000000}"/>
          </ac:graphicFrameMkLst>
        </pc:graphicFrameChg>
        <pc:picChg chg="add del mod">
          <ac:chgData name="Luciano Pereira Soares" userId="16c53e34-c952-423e-8700-c0525d23304f" providerId="ADAL" clId="{1B355F65-02CA-453F-99C2-3E7365EF7654}" dt="2024-09-20T21:29:57.664" v="1686" actId="478"/>
          <ac:picMkLst>
            <pc:docMk/>
            <pc:sldMk cId="4274327805" sldId="314"/>
            <ac:picMk id="4" creationId="{5B28854C-2981-3C87-12E5-9A6D6AB2A871}"/>
          </ac:picMkLst>
        </pc:picChg>
        <pc:picChg chg="del">
          <ac:chgData name="Luciano Pereira Soares" userId="16c53e34-c952-423e-8700-c0525d23304f" providerId="ADAL" clId="{1B355F65-02CA-453F-99C2-3E7365EF7654}" dt="2024-09-20T21:24:48.214" v="1639" actId="478"/>
          <ac:picMkLst>
            <pc:docMk/>
            <pc:sldMk cId="4274327805" sldId="314"/>
            <ac:picMk id="7" creationId="{A085A556-8F9B-FE57-BF21-617819E3CE22}"/>
          </ac:picMkLst>
        </pc:picChg>
        <pc:picChg chg="del">
          <ac:chgData name="Luciano Pereira Soares" userId="16c53e34-c952-423e-8700-c0525d23304f" providerId="ADAL" clId="{1B355F65-02CA-453F-99C2-3E7365EF7654}" dt="2024-09-20T21:20:22.636" v="1547" actId="478"/>
          <ac:picMkLst>
            <pc:docMk/>
            <pc:sldMk cId="4274327805" sldId="314"/>
            <ac:picMk id="9" creationId="{5B28854C-2981-3C87-12E5-9A6D6AB2A871}"/>
          </ac:picMkLst>
        </pc:picChg>
      </pc:sldChg>
      <pc:sldChg chg="addSp delSp modSp add mod">
        <pc:chgData name="Luciano Pereira Soares" userId="16c53e34-c952-423e-8700-c0525d23304f" providerId="ADAL" clId="{1B355F65-02CA-453F-99C2-3E7365EF7654}" dt="2024-09-20T21:46:27.001" v="2011" actId="20577"/>
        <pc:sldMkLst>
          <pc:docMk/>
          <pc:sldMk cId="821979384" sldId="315"/>
        </pc:sldMkLst>
        <pc:spChg chg="mod">
          <ac:chgData name="Luciano Pereira Soares" userId="16c53e34-c952-423e-8700-c0525d23304f" providerId="ADAL" clId="{1B355F65-02CA-453F-99C2-3E7365EF7654}" dt="2024-09-20T21:46:27.001" v="2011" actId="20577"/>
          <ac:spMkLst>
            <pc:docMk/>
            <pc:sldMk cId="821979384" sldId="315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20T21:33:28.982" v="1735" actId="478"/>
          <ac:spMkLst>
            <pc:docMk/>
            <pc:sldMk cId="821979384" sldId="315"/>
            <ac:spMk id="3" creationId="{AB107483-1AC8-75DD-4685-942A5ADD327B}"/>
          </ac:spMkLst>
        </pc:spChg>
        <pc:spChg chg="add mod ord">
          <ac:chgData name="Luciano Pereira Soares" userId="16c53e34-c952-423e-8700-c0525d23304f" providerId="ADAL" clId="{1B355F65-02CA-453F-99C2-3E7365EF7654}" dt="2024-09-20T21:31:36.005" v="1721" actId="167"/>
          <ac:spMkLst>
            <pc:docMk/>
            <pc:sldMk cId="821979384" sldId="315"/>
            <ac:spMk id="5" creationId="{0065DE8B-24C1-70F5-F3D2-E3A3E2D46E26}"/>
          </ac:spMkLst>
        </pc:spChg>
        <pc:spChg chg="mod">
          <ac:chgData name="Luciano Pereira Soares" userId="16c53e34-c952-423e-8700-c0525d23304f" providerId="ADAL" clId="{1B355F65-02CA-453F-99C2-3E7365EF7654}" dt="2024-09-20T21:32:29.165" v="1726" actId="1076"/>
          <ac:spMkLst>
            <pc:docMk/>
            <pc:sldMk cId="821979384" sldId="315"/>
            <ac:spMk id="484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20T21:32:29.165" v="1726" actId="1076"/>
          <ac:spMkLst>
            <pc:docMk/>
            <pc:sldMk cId="821979384" sldId="315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33:29.923" v="1736" actId="478"/>
          <ac:spMkLst>
            <pc:docMk/>
            <pc:sldMk cId="821979384" sldId="315"/>
            <ac:spMk id="487" creationId="{00000000-0000-0000-0000-000000000000}"/>
          </ac:spMkLst>
        </pc:spChg>
        <pc:graphicFrameChg chg="add mod modGraphic">
          <ac:chgData name="Luciano Pereira Soares" userId="16c53e34-c952-423e-8700-c0525d23304f" providerId="ADAL" clId="{1B355F65-02CA-453F-99C2-3E7365EF7654}" dt="2024-09-20T21:33:22.951" v="1734" actId="207"/>
          <ac:graphicFrameMkLst>
            <pc:docMk/>
            <pc:sldMk cId="821979384" sldId="315"/>
            <ac:graphicFrameMk id="4" creationId="{4C00C36A-3BC0-2F17-CC49-EBDBA046248F}"/>
          </ac:graphicFrameMkLst>
        </pc:graphicFrameChg>
        <pc:graphicFrameChg chg="del">
          <ac:chgData name="Luciano Pereira Soares" userId="16c53e34-c952-423e-8700-c0525d23304f" providerId="ADAL" clId="{1B355F65-02CA-453F-99C2-3E7365EF7654}" dt="2024-09-20T21:30:50.651" v="1695" actId="478"/>
          <ac:graphicFrameMkLst>
            <pc:docMk/>
            <pc:sldMk cId="821979384" sldId="315"/>
            <ac:graphicFrameMk id="483" creationId="{00000000-0000-0000-0000-000000000000}"/>
          </ac:graphicFrameMkLst>
        </pc:graphicFrameChg>
        <pc:graphicFrameChg chg="mod modGraphic">
          <ac:chgData name="Luciano Pereira Soares" userId="16c53e34-c952-423e-8700-c0525d23304f" providerId="ADAL" clId="{1B355F65-02CA-453F-99C2-3E7365EF7654}" dt="2024-09-20T21:32:54.931" v="1732"/>
          <ac:graphicFrameMkLst>
            <pc:docMk/>
            <pc:sldMk cId="821979384" sldId="315"/>
            <ac:graphicFrameMk id="485" creationId="{00000000-0000-0000-0000-000000000000}"/>
          </ac:graphicFrameMkLst>
        </pc:graphicFrameChg>
        <pc:picChg chg="del">
          <ac:chgData name="Luciano Pereira Soares" userId="16c53e34-c952-423e-8700-c0525d23304f" providerId="ADAL" clId="{1B355F65-02CA-453F-99C2-3E7365EF7654}" dt="2024-09-20T21:30:33.724" v="1694" actId="478"/>
          <ac:picMkLst>
            <pc:docMk/>
            <pc:sldMk cId="821979384" sldId="315"/>
            <ac:picMk id="7" creationId="{A085A556-8F9B-FE57-BF21-617819E3CE22}"/>
          </ac:picMkLst>
        </pc:picChg>
      </pc:sldChg>
      <pc:sldChg chg="addSp delSp modSp add mod modAnim">
        <pc:chgData name="Luciano Pereira Soares" userId="16c53e34-c952-423e-8700-c0525d23304f" providerId="ADAL" clId="{1B355F65-02CA-453F-99C2-3E7365EF7654}" dt="2024-09-20T21:30:07.740" v="1693" actId="20577"/>
        <pc:sldMkLst>
          <pc:docMk/>
          <pc:sldMk cId="2288966527" sldId="316"/>
        </pc:sldMkLst>
        <pc:spChg chg="del">
          <ac:chgData name="Luciano Pereira Soares" userId="16c53e34-c952-423e-8700-c0525d23304f" providerId="ADAL" clId="{1B355F65-02CA-453F-99C2-3E7365EF7654}" dt="2024-09-20T21:28:48.890" v="1659" actId="478"/>
          <ac:spMkLst>
            <pc:docMk/>
            <pc:sldMk cId="2288966527" sldId="316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20T21:28:58.739" v="1661" actId="478"/>
          <ac:spMkLst>
            <pc:docMk/>
            <pc:sldMk cId="2288966527" sldId="316"/>
            <ac:spMk id="3" creationId="{AB107483-1AC8-75DD-4685-942A5ADD327B}"/>
          </ac:spMkLst>
        </pc:spChg>
        <pc:spChg chg="add mod">
          <ac:chgData name="Luciano Pereira Soares" userId="16c53e34-c952-423e-8700-c0525d23304f" providerId="ADAL" clId="{1B355F65-02CA-453F-99C2-3E7365EF7654}" dt="2024-09-20T21:29:41.769" v="1684" actId="13822"/>
          <ac:spMkLst>
            <pc:docMk/>
            <pc:sldMk cId="2288966527" sldId="316"/>
            <ac:spMk id="5" creationId="{6F9381DB-557A-A6D6-AEA4-48B841333184}"/>
          </ac:spMkLst>
        </pc:spChg>
        <pc:spChg chg="mod">
          <ac:chgData name="Luciano Pereira Soares" userId="16c53e34-c952-423e-8700-c0525d23304f" providerId="ADAL" clId="{1B355F65-02CA-453F-99C2-3E7365EF7654}" dt="2024-09-20T21:30:07.740" v="1693" actId="20577"/>
          <ac:spMkLst>
            <pc:docMk/>
            <pc:sldMk cId="2288966527" sldId="316"/>
            <ac:spMk id="480" creationId="{00000000-0000-0000-0000-000000000000}"/>
          </ac:spMkLst>
        </pc:spChg>
        <pc:graphicFrameChg chg="modGraphic">
          <ac:chgData name="Luciano Pereira Soares" userId="16c53e34-c952-423e-8700-c0525d23304f" providerId="ADAL" clId="{1B355F65-02CA-453F-99C2-3E7365EF7654}" dt="2024-09-20T21:28:19.464" v="1657" actId="207"/>
          <ac:graphicFrameMkLst>
            <pc:docMk/>
            <pc:sldMk cId="2288966527" sldId="316"/>
            <ac:graphicFrameMk id="483" creationId="{00000000-0000-0000-0000-000000000000}"/>
          </ac:graphicFrameMkLst>
        </pc:graphicFrameChg>
        <pc:picChg chg="del">
          <ac:chgData name="Luciano Pereira Soares" userId="16c53e34-c952-423e-8700-c0525d23304f" providerId="ADAL" clId="{1B355F65-02CA-453F-99C2-3E7365EF7654}" dt="2024-09-20T21:29:59.233" v="1687" actId="478"/>
          <ac:picMkLst>
            <pc:docMk/>
            <pc:sldMk cId="2288966527" sldId="316"/>
            <ac:picMk id="4" creationId="{5B28854C-2981-3C87-12E5-9A6D6AB2A871}"/>
          </ac:picMkLst>
        </pc:picChg>
      </pc:sldChg>
      <pc:sldChg chg="addSp delSp modSp add mod">
        <pc:chgData name="Luciano Pereira Soares" userId="16c53e34-c952-423e-8700-c0525d23304f" providerId="ADAL" clId="{1B355F65-02CA-453F-99C2-3E7365EF7654}" dt="2024-09-20T21:46:32.724" v="2014" actId="20577"/>
        <pc:sldMkLst>
          <pc:docMk/>
          <pc:sldMk cId="2342702404" sldId="317"/>
        </pc:sldMkLst>
        <pc:spChg chg="mod">
          <ac:chgData name="Luciano Pereira Soares" userId="16c53e34-c952-423e-8700-c0525d23304f" providerId="ADAL" clId="{1B355F65-02CA-453F-99C2-3E7365EF7654}" dt="2024-09-20T21:46:32.724" v="2014" actId="20577"/>
          <ac:spMkLst>
            <pc:docMk/>
            <pc:sldMk cId="2342702404" sldId="317"/>
            <ac:spMk id="2" creationId="{7B451FBB-5C2A-4140-61C3-EE52603F822D}"/>
          </ac:spMkLst>
        </pc:spChg>
        <pc:spChg chg="add mod">
          <ac:chgData name="Luciano Pereira Soares" userId="16c53e34-c952-423e-8700-c0525d23304f" providerId="ADAL" clId="{1B355F65-02CA-453F-99C2-3E7365EF7654}" dt="2024-09-20T21:41:34.871" v="1855" actId="1076"/>
          <ac:spMkLst>
            <pc:docMk/>
            <pc:sldMk cId="2342702404" sldId="317"/>
            <ac:spMk id="7" creationId="{75388441-A22F-64F7-AF62-8AB9E6CF5E5B}"/>
          </ac:spMkLst>
        </pc:spChg>
        <pc:spChg chg="mod">
          <ac:chgData name="Luciano Pereira Soares" userId="16c53e34-c952-423e-8700-c0525d23304f" providerId="ADAL" clId="{1B355F65-02CA-453F-99C2-3E7365EF7654}" dt="2024-09-20T21:42:56.221" v="1865" actId="20577"/>
          <ac:spMkLst>
            <pc:docMk/>
            <pc:sldMk cId="2342702404" sldId="317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20T21:35:49" v="1745" actId="478"/>
          <ac:spMkLst>
            <pc:docMk/>
            <pc:sldMk cId="2342702404" sldId="317"/>
            <ac:spMk id="487" creationId="{00000000-0000-0000-0000-000000000000}"/>
          </ac:spMkLst>
        </pc:spChg>
        <pc:graphicFrameChg chg="modGraphic">
          <ac:chgData name="Luciano Pereira Soares" userId="16c53e34-c952-423e-8700-c0525d23304f" providerId="ADAL" clId="{1B355F65-02CA-453F-99C2-3E7365EF7654}" dt="2024-09-20T21:34:15.306" v="1739" actId="207"/>
          <ac:graphicFrameMkLst>
            <pc:docMk/>
            <pc:sldMk cId="2342702404" sldId="317"/>
            <ac:graphicFrameMk id="4" creationId="{4C00C36A-3BC0-2F17-CC49-EBDBA046248F}"/>
          </ac:graphicFrameMkLst>
        </pc:graphicFrameChg>
        <pc:graphicFrameChg chg="mod modGraphic">
          <ac:chgData name="Luciano Pereira Soares" userId="16c53e34-c952-423e-8700-c0525d23304f" providerId="ADAL" clId="{1B355F65-02CA-453F-99C2-3E7365EF7654}" dt="2024-09-20T21:44:26.618" v="1915" actId="108"/>
          <ac:graphicFrameMkLst>
            <pc:docMk/>
            <pc:sldMk cId="2342702404" sldId="317"/>
            <ac:graphicFrameMk id="485" creationId="{00000000-0000-0000-0000-000000000000}"/>
          </ac:graphicFrameMkLst>
        </pc:graphicFrameChg>
      </pc:sldChg>
      <pc:sldChg chg="addSp delSp modSp add mod">
        <pc:chgData name="Luciano Pereira Soares" userId="16c53e34-c952-423e-8700-c0525d23304f" providerId="ADAL" clId="{1B355F65-02CA-453F-99C2-3E7365EF7654}" dt="2024-09-20T21:46:37.109" v="2017" actId="20577"/>
        <pc:sldMkLst>
          <pc:docMk/>
          <pc:sldMk cId="2510066620" sldId="318"/>
        </pc:sldMkLst>
        <pc:spChg chg="mod">
          <ac:chgData name="Luciano Pereira Soares" userId="16c53e34-c952-423e-8700-c0525d23304f" providerId="ADAL" clId="{1B355F65-02CA-453F-99C2-3E7365EF7654}" dt="2024-09-20T21:46:37.109" v="2017" actId="20577"/>
          <ac:spMkLst>
            <pc:docMk/>
            <pc:sldMk cId="2510066620" sldId="318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20T21:35:53.287" v="1746" actId="478"/>
          <ac:spMkLst>
            <pc:docMk/>
            <pc:sldMk cId="2510066620" sldId="318"/>
            <ac:spMk id="3" creationId="{AB107483-1AC8-75DD-4685-942A5ADD327B}"/>
          </ac:spMkLst>
        </pc:spChg>
        <pc:spChg chg="add mod">
          <ac:chgData name="Luciano Pereira Soares" userId="16c53e34-c952-423e-8700-c0525d23304f" providerId="ADAL" clId="{1B355F65-02CA-453F-99C2-3E7365EF7654}" dt="2024-09-20T21:41:20.386" v="1854" actId="1076"/>
          <ac:spMkLst>
            <pc:docMk/>
            <pc:sldMk cId="2510066620" sldId="318"/>
            <ac:spMk id="6" creationId="{F4DE9033-88A4-9EA9-42C6-A68E39FA99B0}"/>
          </ac:spMkLst>
        </pc:spChg>
        <pc:spChg chg="add mod">
          <ac:chgData name="Luciano Pereira Soares" userId="16c53e34-c952-423e-8700-c0525d23304f" providerId="ADAL" clId="{1B355F65-02CA-453F-99C2-3E7365EF7654}" dt="2024-09-20T21:43:17.608" v="1869"/>
          <ac:spMkLst>
            <pc:docMk/>
            <pc:sldMk cId="2510066620" sldId="318"/>
            <ac:spMk id="7" creationId="{EB2E05E5-9CB5-CED3-EA50-82766D4052BE}"/>
          </ac:spMkLst>
        </pc:spChg>
        <pc:spChg chg="del mod">
          <ac:chgData name="Luciano Pereira Soares" userId="16c53e34-c952-423e-8700-c0525d23304f" providerId="ADAL" clId="{1B355F65-02CA-453F-99C2-3E7365EF7654}" dt="2024-09-20T21:43:17.272" v="1868" actId="478"/>
          <ac:spMkLst>
            <pc:docMk/>
            <pc:sldMk cId="2510066620" sldId="318"/>
            <ac:spMk id="486" creationId="{00000000-0000-0000-0000-000000000000}"/>
          </ac:spMkLst>
        </pc:spChg>
        <pc:graphicFrameChg chg="modGraphic">
          <ac:chgData name="Luciano Pereira Soares" userId="16c53e34-c952-423e-8700-c0525d23304f" providerId="ADAL" clId="{1B355F65-02CA-453F-99C2-3E7365EF7654}" dt="2024-09-20T21:34:58.649" v="1744" actId="207"/>
          <ac:graphicFrameMkLst>
            <pc:docMk/>
            <pc:sldMk cId="2510066620" sldId="318"/>
            <ac:graphicFrameMk id="4" creationId="{4C00C36A-3BC0-2F17-CC49-EBDBA046248F}"/>
          </ac:graphicFrameMkLst>
        </pc:graphicFrameChg>
        <pc:graphicFrameChg chg="add mod modGraphic">
          <ac:chgData name="Luciano Pereira Soares" userId="16c53e34-c952-423e-8700-c0525d23304f" providerId="ADAL" clId="{1B355F65-02CA-453F-99C2-3E7365EF7654}" dt="2024-09-20T21:45:42.346" v="1942" actId="108"/>
          <ac:graphicFrameMkLst>
            <pc:docMk/>
            <pc:sldMk cId="2510066620" sldId="318"/>
            <ac:graphicFrameMk id="8" creationId="{CA925286-1473-FC32-33E2-F649AED82F3D}"/>
          </ac:graphicFrameMkLst>
        </pc:graphicFrameChg>
        <pc:graphicFrameChg chg="del">
          <ac:chgData name="Luciano Pereira Soares" userId="16c53e34-c952-423e-8700-c0525d23304f" providerId="ADAL" clId="{1B355F65-02CA-453F-99C2-3E7365EF7654}" dt="2024-09-20T21:44:48.855" v="1916" actId="478"/>
          <ac:graphicFrameMkLst>
            <pc:docMk/>
            <pc:sldMk cId="2510066620" sldId="318"/>
            <ac:graphicFrameMk id="485" creationId="{00000000-0000-0000-0000-000000000000}"/>
          </ac:graphicFrameMkLst>
        </pc:graphicFrameChg>
      </pc:sldChg>
      <pc:sldChg chg="modSp add mod">
        <pc:chgData name="Luciano Pereira Soares" userId="16c53e34-c952-423e-8700-c0525d23304f" providerId="ADAL" clId="{1B355F65-02CA-453F-99C2-3E7365EF7654}" dt="2024-09-20T21:59:23.077" v="2251" actId="207"/>
        <pc:sldMkLst>
          <pc:docMk/>
          <pc:sldMk cId="4078071435" sldId="319"/>
        </pc:sldMkLst>
        <pc:spChg chg="mod">
          <ac:chgData name="Luciano Pereira Soares" userId="16c53e34-c952-423e-8700-c0525d23304f" providerId="ADAL" clId="{1B355F65-02CA-453F-99C2-3E7365EF7654}" dt="2024-09-20T21:50:58.496" v="2163" actId="1076"/>
          <ac:spMkLst>
            <pc:docMk/>
            <pc:sldMk cId="4078071435" sldId="319"/>
            <ac:spMk id="4" creationId="{75B85512-F458-3787-6BA0-40B39892545B}"/>
          </ac:spMkLst>
        </pc:spChg>
        <pc:spChg chg="mod">
          <ac:chgData name="Luciano Pereira Soares" userId="16c53e34-c952-423e-8700-c0525d23304f" providerId="ADAL" clId="{1B355F65-02CA-453F-99C2-3E7365EF7654}" dt="2024-09-20T21:52:56.194" v="2203" actId="313"/>
          <ac:spMkLst>
            <pc:docMk/>
            <pc:sldMk cId="4078071435" sldId="319"/>
            <ac:spMk id="482" creationId="{00000000-0000-0000-0000-000000000000}"/>
          </ac:spMkLst>
        </pc:spChg>
        <pc:graphicFrameChg chg="mod modGraphic">
          <ac:chgData name="Luciano Pereira Soares" userId="16c53e34-c952-423e-8700-c0525d23304f" providerId="ADAL" clId="{1B355F65-02CA-453F-99C2-3E7365EF7654}" dt="2024-09-20T21:59:23.077" v="2251" actId="207"/>
          <ac:graphicFrameMkLst>
            <pc:docMk/>
            <pc:sldMk cId="4078071435" sldId="319"/>
            <ac:graphicFrameMk id="483" creationId="{00000000-0000-0000-0000-000000000000}"/>
          </ac:graphicFrameMkLst>
        </pc:graphicFrameChg>
      </pc:sldChg>
      <pc:sldChg chg="addSp delSp modSp add mod">
        <pc:chgData name="Luciano Pereira Soares" userId="16c53e34-c952-423e-8700-c0525d23304f" providerId="ADAL" clId="{1B355F65-02CA-453F-99C2-3E7365EF7654}" dt="2024-09-20T21:59:11.965" v="2248" actId="207"/>
        <pc:sldMkLst>
          <pc:docMk/>
          <pc:sldMk cId="2044891724" sldId="320"/>
        </pc:sldMkLst>
        <pc:spChg chg="add mod">
          <ac:chgData name="Luciano Pereira Soares" userId="16c53e34-c952-423e-8700-c0525d23304f" providerId="ADAL" clId="{1B355F65-02CA-453F-99C2-3E7365EF7654}" dt="2024-09-20T21:54:35.619" v="2214"/>
          <ac:spMkLst>
            <pc:docMk/>
            <pc:sldMk cId="2044891724" sldId="320"/>
            <ac:spMk id="2" creationId="{B6770536-9375-8F6F-E947-47D450942A4D}"/>
          </ac:spMkLst>
        </pc:spChg>
        <pc:spChg chg="del">
          <ac:chgData name="Luciano Pereira Soares" userId="16c53e34-c952-423e-8700-c0525d23304f" providerId="ADAL" clId="{1B355F65-02CA-453F-99C2-3E7365EF7654}" dt="2024-09-20T21:54:37.434" v="2215" actId="478"/>
          <ac:spMkLst>
            <pc:docMk/>
            <pc:sldMk cId="2044891724" sldId="320"/>
            <ac:spMk id="6" creationId="{BE750651-942B-F829-A0CE-8A1D1DA6F2F3}"/>
          </ac:spMkLst>
        </pc:spChg>
        <pc:graphicFrameChg chg="mod modGraphic">
          <ac:chgData name="Luciano Pereira Soares" userId="16c53e34-c952-423e-8700-c0525d23304f" providerId="ADAL" clId="{1B355F65-02CA-453F-99C2-3E7365EF7654}" dt="2024-09-20T21:59:11.965" v="2248" actId="207"/>
          <ac:graphicFrameMkLst>
            <pc:docMk/>
            <pc:sldMk cId="2044891724" sldId="320"/>
            <ac:graphicFrameMk id="48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79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62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654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220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467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567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78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3346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678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0951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69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783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251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624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22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33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5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02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/>
              <a:t>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45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6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59.png"/><Relationship Id="rId5" Type="http://schemas.openxmlformats.org/officeDocument/2006/relationships/image" Target="../media/image19.png"/><Relationship Id="rId15" Type="http://schemas.openxmlformats.org/officeDocument/2006/relationships/image" Target="../media/image63.png"/><Relationship Id="rId19" Type="http://schemas.openxmlformats.org/officeDocument/2006/relationships/image" Target="../media/image8.png"/><Relationship Id="rId4" Type="http://schemas.openxmlformats.org/officeDocument/2006/relationships/image" Target="../media/image18.png"/><Relationship Id="rId1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 dirty="0"/>
              <a:t>Aula 12: </a:t>
            </a:r>
            <a:r>
              <a:rPr lang="en-US" dirty="0" err="1"/>
              <a:t>Revisão</a:t>
            </a:r>
            <a:r>
              <a:rPr lang="en-US" dirty="0"/>
              <a:t> 2 </a:t>
            </a:r>
            <a:r>
              <a:rPr lang="en-US" dirty="0" err="1"/>
              <a:t>Interpolação</a:t>
            </a:r>
            <a:r>
              <a:rPr lang="en-US" dirty="0"/>
              <a:t>, </a:t>
            </a:r>
            <a:r>
              <a:rPr lang="en-US" dirty="0" err="1"/>
              <a:t>MipMap</a:t>
            </a:r>
            <a:r>
              <a:rPr lang="en-US" dirty="0"/>
              <a:t>, </a:t>
            </a:r>
            <a:r>
              <a:rPr lang="en-US" dirty="0" err="1"/>
              <a:t>Visibilidade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84173" y="688183"/>
            <a:ext cx="596723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</a:t>
            </a:r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349" name="Google Shape;34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7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356" name="Google Shape;356;p27"/>
          <p:cNvSpPr/>
          <p:nvPr/>
        </p:nvSpPr>
        <p:spPr>
          <a:xfrm>
            <a:off x="4577984" y="4657093"/>
            <a:ext cx="754144" cy="320334"/>
          </a:xfrm>
          <a:prstGeom prst="rect">
            <a:avLst/>
          </a:prstGeom>
          <a:solidFill>
            <a:srgbClr val="3B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8622" y="306310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4244330" y="548384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sp>
        <p:nvSpPr>
          <p:cNvPr id="359" name="Google Shape;359;p27"/>
          <p:cNvSpPr txBox="1"/>
          <p:nvPr/>
        </p:nvSpPr>
        <p:spPr>
          <a:xfrm>
            <a:off x="5422820" y="584464"/>
            <a:ext cx="38248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αU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0.668*0.0 + 0.194*1.0 + 0.139*0.5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0.2635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αV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0.668*0.0 + 0.194*0.0 + 0.139*1.0</a:t>
            </a: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lang="en-US" sz="1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5773338" y="2965548"/>
            <a:ext cx="2555268" cy="2599049"/>
            <a:chOff x="6145673" y="773422"/>
            <a:chExt cx="2555268" cy="2599049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3" name="Google Shape;363;p27"/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7"/>
          <p:cNvSpPr txBox="1"/>
          <p:nvPr/>
        </p:nvSpPr>
        <p:spPr>
          <a:xfrm>
            <a:off x="3698544" y="3207691"/>
            <a:ext cx="22387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= (0.264, 0.139)</a:t>
            </a:r>
            <a:endParaRPr dirty="0"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3694621" y="3060957"/>
            <a:ext cx="2776904" cy="1733057"/>
            <a:chOff x="2329883" y="2306503"/>
            <a:chExt cx="2776904" cy="1733057"/>
          </a:xfrm>
        </p:grpSpPr>
        <p:sp>
          <p:nvSpPr>
            <p:cNvPr id="367" name="Google Shape;367;p27"/>
            <p:cNvSpPr/>
            <p:nvPr/>
          </p:nvSpPr>
          <p:spPr>
            <a:xfrm>
              <a:off x="2329883" y="2306503"/>
              <a:ext cx="1991659" cy="604417"/>
            </a:xfrm>
            <a:prstGeom prst="rect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" name="Google Shape;368;p27"/>
            <p:cNvCxnSpPr>
              <a:cxnSpLocks/>
              <a:stCxn id="367" idx="2"/>
            </p:cNvCxnSpPr>
            <p:nvPr/>
          </p:nvCxnSpPr>
          <p:spPr>
            <a:xfrm>
              <a:off x="3325713" y="2910920"/>
              <a:ext cx="1781074" cy="112864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69" name="Google Shape;369;p27"/>
          <p:cNvCxnSpPr>
            <a:cxnSpLocks/>
          </p:cNvCxnSpPr>
          <p:nvPr/>
        </p:nvCxnSpPr>
        <p:spPr>
          <a:xfrm flipH="1">
            <a:off x="5359993" y="4817261"/>
            <a:ext cx="1114887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0" name="Google Shape;370;p27"/>
          <p:cNvSpPr txBox="1"/>
          <p:nvPr/>
        </p:nvSpPr>
        <p:spPr>
          <a:xfrm>
            <a:off x="6258193" y="2648158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3" name="Google Shape;285;p24">
            <a:extLst>
              <a:ext uri="{FF2B5EF4-FFF2-40B4-BE49-F238E27FC236}">
                <a16:creationId xmlns:a16="http://schemas.microsoft.com/office/drawing/2014/main" id="{2135B9FA-4E17-07B9-89C7-0415805BAEC7}"/>
              </a:ext>
            </a:extLst>
          </p:cNvPr>
          <p:cNvSpPr txBox="1"/>
          <p:nvPr/>
        </p:nvSpPr>
        <p:spPr>
          <a:xfrm>
            <a:off x="434762" y="5256861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(0.0, 0.0)</a:t>
            </a:r>
            <a:endParaRPr dirty="0"/>
          </a:p>
        </p:txBody>
      </p:sp>
      <p:sp>
        <p:nvSpPr>
          <p:cNvPr id="5" name="Google Shape;285;p24">
            <a:extLst>
              <a:ext uri="{FF2B5EF4-FFF2-40B4-BE49-F238E27FC236}">
                <a16:creationId xmlns:a16="http://schemas.microsoft.com/office/drawing/2014/main" id="{899218CF-488E-6828-4BE4-38C6B5BB77CF}"/>
              </a:ext>
            </a:extLst>
          </p:cNvPr>
          <p:cNvSpPr txBox="1"/>
          <p:nvPr/>
        </p:nvSpPr>
        <p:spPr>
          <a:xfrm>
            <a:off x="2188215" y="5026817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(1.0, 0.0)</a:t>
            </a:r>
            <a:endParaRPr dirty="0"/>
          </a:p>
        </p:txBody>
      </p:sp>
      <p:sp>
        <p:nvSpPr>
          <p:cNvPr id="6" name="Google Shape;285;p24">
            <a:extLst>
              <a:ext uri="{FF2B5EF4-FFF2-40B4-BE49-F238E27FC236}">
                <a16:creationId xmlns:a16="http://schemas.microsoft.com/office/drawing/2014/main" id="{1B5F61E9-6555-C37B-CE3A-309615D0F124}"/>
              </a:ext>
            </a:extLst>
          </p:cNvPr>
          <p:cNvSpPr txBox="1"/>
          <p:nvPr/>
        </p:nvSpPr>
        <p:spPr>
          <a:xfrm>
            <a:off x="2018344" y="3426732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(0.5, 1.0)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E31F41-57C7-4FA0-B35A-B9B2E3327706}"/>
              </a:ext>
            </a:extLst>
          </p:cNvPr>
          <p:cNvGrpSpPr/>
          <p:nvPr/>
        </p:nvGrpSpPr>
        <p:grpSpPr>
          <a:xfrm>
            <a:off x="5773647" y="2875899"/>
            <a:ext cx="2820775" cy="2715997"/>
            <a:chOff x="5773647" y="2875899"/>
            <a:chExt cx="2820775" cy="2715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0F5ABA-90CE-6CD8-A72A-E35DE887EAC9}"/>
                </a:ext>
              </a:extLst>
            </p:cNvPr>
            <p:cNvSpPr txBox="1"/>
            <p:nvPr/>
          </p:nvSpPr>
          <p:spPr>
            <a:xfrm>
              <a:off x="5809323" y="5218969"/>
              <a:ext cx="448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0</a:t>
              </a:r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5644D4-A2B1-F512-3170-0248D3D28FDD}"/>
                </a:ext>
              </a:extLst>
            </p:cNvPr>
            <p:cNvSpPr txBox="1"/>
            <p:nvPr/>
          </p:nvSpPr>
          <p:spPr>
            <a:xfrm>
              <a:off x="8145552" y="5284119"/>
              <a:ext cx="448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  <a:endParaRPr lang="pt-B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1FCB-7746-376C-059F-C255EBB3BE39}"/>
                </a:ext>
              </a:extLst>
            </p:cNvPr>
            <p:cNvSpPr txBox="1"/>
            <p:nvPr/>
          </p:nvSpPr>
          <p:spPr>
            <a:xfrm>
              <a:off x="5773647" y="2875899"/>
              <a:ext cx="448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  <a:endParaRPr lang="pt-BR" dirty="0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904564EE-4610-75D9-0FEB-A432C13D07BE}"/>
              </a:ext>
            </a:extLst>
          </p:cNvPr>
          <p:cNvSpPr/>
          <p:nvPr/>
        </p:nvSpPr>
        <p:spPr>
          <a:xfrm>
            <a:off x="1520311" y="4216166"/>
            <a:ext cx="3438080" cy="1304728"/>
          </a:xfrm>
          <a:prstGeom prst="arc">
            <a:avLst>
              <a:gd name="adj1" fmla="val 11011801"/>
              <a:gd name="adj2" fmla="val 21482246"/>
            </a:avLst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CAB241-673E-1616-D0F5-A72019BCC14B}"/>
              </a:ext>
            </a:extLst>
          </p:cNvPr>
          <p:cNvGrpSpPr/>
          <p:nvPr/>
        </p:nvGrpSpPr>
        <p:grpSpPr>
          <a:xfrm>
            <a:off x="249891" y="3488059"/>
            <a:ext cx="1333582" cy="1381654"/>
            <a:chOff x="249891" y="3488059"/>
            <a:chExt cx="1333582" cy="1381654"/>
          </a:xfrm>
        </p:grpSpPr>
        <p:cxnSp>
          <p:nvCxnSpPr>
            <p:cNvPr id="20" name="Google Shape;416;p29">
              <a:extLst>
                <a:ext uri="{FF2B5EF4-FFF2-40B4-BE49-F238E27FC236}">
                  <a16:creationId xmlns:a16="http://schemas.microsoft.com/office/drawing/2014/main" id="{1B34A0B7-1500-05CB-92C1-EC94C87E43D1}"/>
                </a:ext>
              </a:extLst>
            </p:cNvPr>
            <p:cNvCxnSpPr>
              <a:stCxn id="21" idx="2"/>
            </p:cNvCxnSpPr>
            <p:nvPr/>
          </p:nvCxnSpPr>
          <p:spPr>
            <a:xfrm rot="16200000" flipH="1">
              <a:off x="679682" y="4063613"/>
              <a:ext cx="1043100" cy="5691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" name="Google Shape;417;p29">
              <a:extLst>
                <a:ext uri="{FF2B5EF4-FFF2-40B4-BE49-F238E27FC236}">
                  <a16:creationId xmlns:a16="http://schemas.microsoft.com/office/drawing/2014/main" id="{9171B8A7-BCA9-CA43-19D4-2DB64F2D272B}"/>
                </a:ext>
              </a:extLst>
            </p:cNvPr>
            <p:cNvSpPr txBox="1"/>
            <p:nvPr/>
          </p:nvSpPr>
          <p:spPr>
            <a:xfrm>
              <a:off x="249891" y="3488059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57;p27">
            <a:extLst>
              <a:ext uri="{FF2B5EF4-FFF2-40B4-BE49-F238E27FC236}">
                <a16:creationId xmlns:a16="http://schemas.microsoft.com/office/drawing/2014/main" id="{7C1D47AB-5D97-A909-5E49-609E65B6CA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952" y="3234810"/>
            <a:ext cx="2095717" cy="2095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28"/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380" name="Google Shape;380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8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99" name="Google Shape;399;p28"/>
          <p:cNvSpPr txBox="1"/>
          <p:nvPr/>
        </p:nvSpPr>
        <p:spPr>
          <a:xfrm>
            <a:off x="4572000" y="1127122"/>
            <a:ext cx="363408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Vizinhas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dirty="0"/>
          </a:p>
        </p:txBody>
      </p:sp>
      <p:sp>
        <p:nvSpPr>
          <p:cNvPr id="2" name="Google Shape;345;p27">
            <a:extLst>
              <a:ext uri="{FF2B5EF4-FFF2-40B4-BE49-F238E27FC236}">
                <a16:creationId xmlns:a16="http://schemas.microsoft.com/office/drawing/2014/main" id="{29A8DD57-C5BE-6166-ED88-954DD47116C1}"/>
              </a:ext>
            </a:extLst>
          </p:cNvPr>
          <p:cNvSpPr txBox="1"/>
          <p:nvPr/>
        </p:nvSpPr>
        <p:spPr>
          <a:xfrm>
            <a:off x="84173" y="688183"/>
            <a:ext cx="427085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65;p27">
            <a:extLst>
              <a:ext uri="{FF2B5EF4-FFF2-40B4-BE49-F238E27FC236}">
                <a16:creationId xmlns:a16="http://schemas.microsoft.com/office/drawing/2014/main" id="{8E46714C-3000-9427-DF57-119716FAEE4B}"/>
              </a:ext>
            </a:extLst>
          </p:cNvPr>
          <p:cNvSpPr txBox="1"/>
          <p:nvPr/>
        </p:nvSpPr>
        <p:spPr>
          <a:xfrm>
            <a:off x="4572000" y="676722"/>
            <a:ext cx="41224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22) =&gt; UV(0.264, 0.139)</a:t>
            </a:r>
            <a:endParaRPr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7D769-C6E9-A5E0-E7F2-F4220A323FE4}"/>
              </a:ext>
            </a:extLst>
          </p:cNvPr>
          <p:cNvGrpSpPr/>
          <p:nvPr/>
        </p:nvGrpSpPr>
        <p:grpSpPr>
          <a:xfrm>
            <a:off x="4540766" y="4816312"/>
            <a:ext cx="708148" cy="598162"/>
            <a:chOff x="4530853" y="4354947"/>
            <a:chExt cx="708148" cy="5981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DE2210-EAA1-BF61-371F-959D8F1720FF}"/>
                </a:ext>
              </a:extLst>
            </p:cNvPr>
            <p:cNvSpPr/>
            <p:nvPr/>
          </p:nvSpPr>
          <p:spPr>
            <a:xfrm>
              <a:off x="4867183" y="4589948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069C14-0A4B-6055-E063-04F539A41E3C}"/>
                </a:ext>
              </a:extLst>
            </p:cNvPr>
            <p:cNvSpPr/>
            <p:nvPr/>
          </p:nvSpPr>
          <p:spPr>
            <a:xfrm>
              <a:off x="4561302" y="4866871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E1B369-61D5-9F57-E247-D6E4FDFD82E1}"/>
                </a:ext>
              </a:extLst>
            </p:cNvPr>
            <p:cNvSpPr txBox="1"/>
            <p:nvPr/>
          </p:nvSpPr>
          <p:spPr>
            <a:xfrm>
              <a:off x="4530853" y="464533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0B339B-C2BA-614F-EEF8-ECB4992540DE}"/>
                </a:ext>
              </a:extLst>
            </p:cNvPr>
            <p:cNvSpPr txBox="1"/>
            <p:nvPr/>
          </p:nvSpPr>
          <p:spPr>
            <a:xfrm>
              <a:off x="4862947" y="4354947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8A9C93-7866-A194-B4DC-3CD22E8862D8}"/>
              </a:ext>
            </a:extLst>
          </p:cNvPr>
          <p:cNvGrpSpPr/>
          <p:nvPr/>
        </p:nvGrpSpPr>
        <p:grpSpPr>
          <a:xfrm>
            <a:off x="4243015" y="4851084"/>
            <a:ext cx="377098" cy="307777"/>
            <a:chOff x="4257226" y="4387482"/>
            <a:chExt cx="377098" cy="307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59291C-F16A-A66D-7BDB-94051A0403A4}"/>
                </a:ext>
              </a:extLst>
            </p:cNvPr>
            <p:cNvSpPr/>
            <p:nvPr/>
          </p:nvSpPr>
          <p:spPr>
            <a:xfrm>
              <a:off x="4552643" y="4560602"/>
              <a:ext cx="81681" cy="8249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F7F1B1-99E7-1314-F473-F76F445C36F9}"/>
                </a:ext>
              </a:extLst>
            </p:cNvPr>
            <p:cNvSpPr txBox="1"/>
            <p:nvPr/>
          </p:nvSpPr>
          <p:spPr>
            <a:xfrm>
              <a:off x="4257226" y="438748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16C8CA-C213-D745-3E9E-2C1D581DDCA9}"/>
              </a:ext>
            </a:extLst>
          </p:cNvPr>
          <p:cNvGrpSpPr/>
          <p:nvPr/>
        </p:nvGrpSpPr>
        <p:grpSpPr>
          <a:xfrm>
            <a:off x="6972453" y="2409023"/>
            <a:ext cx="1414410" cy="1227902"/>
            <a:chOff x="4830452" y="2528535"/>
            <a:chExt cx="1414410" cy="1227902"/>
          </a:xfrm>
        </p:grpSpPr>
        <p:pic>
          <p:nvPicPr>
            <p:cNvPr id="401" name="Google Shape;401;p28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30452" y="2528535"/>
              <a:ext cx="1414410" cy="1214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9089D3-DB03-8A21-60E3-35FA8682189B}"/>
                </a:ext>
              </a:extLst>
            </p:cNvPr>
            <p:cNvSpPr txBox="1"/>
            <p:nvPr/>
          </p:nvSpPr>
          <p:spPr>
            <a:xfrm>
              <a:off x="5438403" y="2795051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105C6-C5BF-616C-890D-6013BBAD186A}"/>
                </a:ext>
              </a:extLst>
            </p:cNvPr>
            <p:cNvSpPr txBox="1"/>
            <p:nvPr/>
          </p:nvSpPr>
          <p:spPr>
            <a:xfrm>
              <a:off x="5446023" y="3540993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01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BDD5D9-5F3C-6665-2B51-52126AE3F073}"/>
              </a:ext>
            </a:extLst>
          </p:cNvPr>
          <p:cNvGrpSpPr/>
          <p:nvPr/>
        </p:nvGrpSpPr>
        <p:grpSpPr>
          <a:xfrm>
            <a:off x="6979126" y="3921083"/>
            <a:ext cx="1407737" cy="1236638"/>
            <a:chOff x="6545094" y="2528535"/>
            <a:chExt cx="1407737" cy="1236638"/>
          </a:xfrm>
        </p:grpSpPr>
        <p:pic>
          <p:nvPicPr>
            <p:cNvPr id="402" name="Google Shape;402;p28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45094" y="2528535"/>
              <a:ext cx="1407737" cy="12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D7B09C-D327-F271-CEC2-E81B717C3A65}"/>
                </a:ext>
              </a:extLst>
            </p:cNvPr>
            <p:cNvSpPr txBox="1"/>
            <p:nvPr/>
          </p:nvSpPr>
          <p:spPr>
            <a:xfrm>
              <a:off x="7153992" y="2787728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D165AB-53F0-5407-2370-B2A869C84891}"/>
                </a:ext>
              </a:extLst>
            </p:cNvPr>
            <p:cNvSpPr txBox="1"/>
            <p:nvPr/>
          </p:nvSpPr>
          <p:spPr>
            <a:xfrm>
              <a:off x="7153991" y="3549729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01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</p:grpSp>
      <p:grpSp>
        <p:nvGrpSpPr>
          <p:cNvPr id="8" name="Google Shape;360;p27">
            <a:extLst>
              <a:ext uri="{FF2B5EF4-FFF2-40B4-BE49-F238E27FC236}">
                <a16:creationId xmlns:a16="http://schemas.microsoft.com/office/drawing/2014/main" id="{63C77B97-35A2-ED41-D1D5-D5C6C8326A16}"/>
              </a:ext>
            </a:extLst>
          </p:cNvPr>
          <p:cNvGrpSpPr/>
          <p:nvPr/>
        </p:nvGrpSpPr>
        <p:grpSpPr>
          <a:xfrm>
            <a:off x="3703668" y="3137255"/>
            <a:ext cx="2555268" cy="2599049"/>
            <a:chOff x="6145673" y="773422"/>
            <a:chExt cx="2555268" cy="2599049"/>
          </a:xfrm>
        </p:grpSpPr>
        <p:cxnSp>
          <p:nvCxnSpPr>
            <p:cNvPr id="9" name="Google Shape;361;p27">
              <a:extLst>
                <a:ext uri="{FF2B5EF4-FFF2-40B4-BE49-F238E27FC236}">
                  <a16:creationId xmlns:a16="http://schemas.microsoft.com/office/drawing/2014/main" id="{6982EFC4-E12D-D67C-4B2F-3531237A71E9}"/>
                </a:ext>
              </a:extLst>
            </p:cNvPr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" name="Google Shape;362;p27">
              <a:extLst>
                <a:ext uri="{FF2B5EF4-FFF2-40B4-BE49-F238E27FC236}">
                  <a16:creationId xmlns:a16="http://schemas.microsoft.com/office/drawing/2014/main" id="{5D4BE426-C9B0-EB75-87FD-781D95C27FF9}"/>
                </a:ext>
              </a:extLst>
            </p:cNvPr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" name="Google Shape;363;p27">
              <a:extLst>
                <a:ext uri="{FF2B5EF4-FFF2-40B4-BE49-F238E27FC236}">
                  <a16:creationId xmlns:a16="http://schemas.microsoft.com/office/drawing/2014/main" id="{D5E01ECF-C223-EAF1-2DA0-46445822A664}"/>
                </a:ext>
              </a:extLst>
            </p:cNvPr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64;p27">
              <a:extLst>
                <a:ext uri="{FF2B5EF4-FFF2-40B4-BE49-F238E27FC236}">
                  <a16:creationId xmlns:a16="http://schemas.microsoft.com/office/drawing/2014/main" id="{E66B2845-7B4D-92E8-B330-6EE26FFD8935}"/>
                </a:ext>
              </a:extLst>
            </p:cNvPr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CE5BB2-1789-474C-73CF-71E822249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67116"/>
              </p:ext>
            </p:extLst>
          </p:nvPr>
        </p:nvGraphicFramePr>
        <p:xfrm>
          <a:off x="368484" y="3376211"/>
          <a:ext cx="2859766" cy="220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0750737-9646-477A-4C76-DF5E1296315A}"/>
              </a:ext>
            </a:extLst>
          </p:cNvPr>
          <p:cNvSpPr/>
          <p:nvPr/>
        </p:nvSpPr>
        <p:spPr>
          <a:xfrm>
            <a:off x="1382950" y="4777677"/>
            <a:ext cx="214114" cy="19257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35CDA4-12E0-3ADC-C5D8-3CA3FB26FC32}"/>
              </a:ext>
            </a:extLst>
          </p:cNvPr>
          <p:cNvSpPr/>
          <p:nvPr/>
        </p:nvSpPr>
        <p:spPr>
          <a:xfrm>
            <a:off x="1384470" y="4980661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32FD1-D1DF-31E9-57FE-8EEF07A769EC}"/>
              </a:ext>
            </a:extLst>
          </p:cNvPr>
          <p:cNvSpPr/>
          <p:nvPr/>
        </p:nvSpPr>
        <p:spPr>
          <a:xfrm>
            <a:off x="1592260" y="4782849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Google Shape;416;p29">
            <a:extLst>
              <a:ext uri="{FF2B5EF4-FFF2-40B4-BE49-F238E27FC236}">
                <a16:creationId xmlns:a16="http://schemas.microsoft.com/office/drawing/2014/main" id="{0E7DAE8C-8D0F-3A05-7D97-8D8A87282265}"/>
              </a:ext>
            </a:extLst>
          </p:cNvPr>
          <p:cNvCxnSpPr>
            <a:stCxn id="32" idx="2"/>
          </p:cNvCxnSpPr>
          <p:nvPr/>
        </p:nvCxnSpPr>
        <p:spPr>
          <a:xfrm rot="16200000" flipH="1">
            <a:off x="679682" y="4063613"/>
            <a:ext cx="1043100" cy="569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3242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417;p29">
            <a:extLst>
              <a:ext uri="{FF2B5EF4-FFF2-40B4-BE49-F238E27FC236}">
                <a16:creationId xmlns:a16="http://schemas.microsoft.com/office/drawing/2014/main" id="{963D0AB8-39C2-1D2C-4E01-88A7A322B4B8}"/>
              </a:ext>
            </a:extLst>
          </p:cNvPr>
          <p:cNvSpPr txBox="1"/>
          <p:nvPr/>
        </p:nvSpPr>
        <p:spPr>
          <a:xfrm>
            <a:off x="249891" y="3488059"/>
            <a:ext cx="1333582" cy="338554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Pixel (28, 22)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237506" y="662097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sp>
        <p:nvSpPr>
          <p:cNvPr id="426" name="Google Shape;426;p29"/>
          <p:cNvSpPr txBox="1"/>
          <p:nvPr/>
        </p:nvSpPr>
        <p:spPr>
          <a:xfrm>
            <a:off x="1411869" y="645064"/>
            <a:ext cx="37051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Google Shape;435;p29"/>
              <p:cNvSpPr txBox="1"/>
              <p:nvPr/>
            </p:nvSpPr>
            <p:spPr>
              <a:xfrm>
                <a:off x="1757775" y="1460827"/>
                <a:ext cx="2316088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0.414−0.264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=4.8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600" dirty="0"/>
              </a:p>
            </p:txBody>
          </p:sp>
        </mc:Choice>
        <mc:Fallback xmlns="">
          <p:sp>
            <p:nvSpPr>
              <p:cNvPr id="435" name="Google Shape;43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75" y="1460827"/>
                <a:ext cx="2316088" cy="460791"/>
              </a:xfrm>
              <a:prstGeom prst="rect">
                <a:avLst/>
              </a:prstGeom>
              <a:blipFill>
                <a:blip r:embed="rId3"/>
                <a:stretch>
                  <a:fillRect l="-2632" t="-4000" b="-1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oogle Shape;4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496" y="706046"/>
            <a:ext cx="781050" cy="561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1768540" y="2198479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248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=−0.56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40" y="2198479"/>
                <a:ext cx="2723949" cy="460791"/>
              </a:xfrm>
              <a:prstGeom prst="rect">
                <a:avLst/>
              </a:prstGeom>
              <a:blipFill>
                <a:blip r:embed="rId5"/>
                <a:stretch>
                  <a:fillRect l="-2237" t="-4000" b="-1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357;p27">
            <a:extLst>
              <a:ext uri="{FF2B5EF4-FFF2-40B4-BE49-F238E27FC236}">
                <a16:creationId xmlns:a16="http://schemas.microsoft.com/office/drawing/2014/main" id="{5440631A-E63B-7B2D-96EA-95BDF2DE5D3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5434" y="3310800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0;p27">
            <a:extLst>
              <a:ext uri="{FF2B5EF4-FFF2-40B4-BE49-F238E27FC236}">
                <a16:creationId xmlns:a16="http://schemas.microsoft.com/office/drawing/2014/main" id="{D47AB51C-44A3-4A60-C39C-E3849B10564B}"/>
              </a:ext>
            </a:extLst>
          </p:cNvPr>
          <p:cNvSpPr txBox="1"/>
          <p:nvPr/>
        </p:nvSpPr>
        <p:spPr>
          <a:xfrm>
            <a:off x="5225005" y="2895855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/>
              <p:nvPr/>
            </p:nvSpPr>
            <p:spPr>
              <a:xfrm>
                <a:off x="6196992" y="1504605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129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=−0.32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92" y="1504605"/>
                <a:ext cx="2723949" cy="460791"/>
              </a:xfrm>
              <a:prstGeom prst="rect">
                <a:avLst/>
              </a:prstGeom>
              <a:blipFill>
                <a:blip r:embed="rId7"/>
                <a:stretch>
                  <a:fillRect l="-2466" t="-4000" b="-1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/>
              <p:nvPr/>
            </p:nvSpPr>
            <p:spPr>
              <a:xfrm>
                <a:off x="6207758" y="2242257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010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=−4.8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58" y="2242257"/>
                <a:ext cx="2723949" cy="460791"/>
              </a:xfrm>
              <a:prstGeom prst="rect">
                <a:avLst/>
              </a:prstGeom>
              <a:blipFill>
                <a:blip r:embed="rId8"/>
                <a:stretch>
                  <a:fillRect l="-2237" t="-4000" b="-1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665D90F-92B0-AD17-7270-586D8D23FE1D}"/>
              </a:ext>
            </a:extLst>
          </p:cNvPr>
          <p:cNvSpPr/>
          <p:nvPr/>
        </p:nvSpPr>
        <p:spPr>
          <a:xfrm>
            <a:off x="6273581" y="2895855"/>
            <a:ext cx="6477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DF8EFA-553F-6501-D3DD-3A3A9BF19260}"/>
              </a:ext>
            </a:extLst>
          </p:cNvPr>
          <p:cNvGrpSpPr/>
          <p:nvPr/>
        </p:nvGrpSpPr>
        <p:grpSpPr>
          <a:xfrm>
            <a:off x="354131" y="1449048"/>
            <a:ext cx="1414410" cy="1216800"/>
            <a:chOff x="433642" y="1695532"/>
            <a:chExt cx="1414410" cy="1216800"/>
          </a:xfrm>
        </p:grpSpPr>
        <p:pic>
          <p:nvPicPr>
            <p:cNvPr id="429" name="Google Shape;429;p29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3642" y="1695532"/>
              <a:ext cx="1414410" cy="12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C1B4B8-57C5-1D1A-4850-75C73B155851}"/>
                </a:ext>
              </a:extLst>
            </p:cNvPr>
            <p:cNvSpPr txBox="1"/>
            <p:nvPr/>
          </p:nvSpPr>
          <p:spPr>
            <a:xfrm>
              <a:off x="1010777" y="1983436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29 − 28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843AAC-64EA-C8E8-5F6C-54F6F0FD9037}"/>
                </a:ext>
              </a:extLst>
            </p:cNvPr>
            <p:cNvSpPr txBox="1"/>
            <p:nvPr/>
          </p:nvSpPr>
          <p:spPr>
            <a:xfrm>
              <a:off x="1038447" y="2718601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23 − 22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D0F100-1F80-1096-9ACE-71FBA88E1FAB}"/>
              </a:ext>
            </a:extLst>
          </p:cNvPr>
          <p:cNvGrpSpPr/>
          <p:nvPr/>
        </p:nvGrpSpPr>
        <p:grpSpPr>
          <a:xfrm>
            <a:off x="4791782" y="1504605"/>
            <a:ext cx="1411856" cy="1219556"/>
            <a:chOff x="4871293" y="1751089"/>
            <a:chExt cx="1411856" cy="1219556"/>
          </a:xfrm>
        </p:grpSpPr>
        <p:pic>
          <p:nvPicPr>
            <p:cNvPr id="430" name="Google Shape;430;p29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71293" y="1751089"/>
              <a:ext cx="1407737" cy="12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5E804B-7B9F-7DB8-B84F-62963EF73536}"/>
                </a:ext>
              </a:extLst>
            </p:cNvPr>
            <p:cNvSpPr txBox="1"/>
            <p:nvPr/>
          </p:nvSpPr>
          <p:spPr>
            <a:xfrm>
              <a:off x="5484310" y="2016534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29 − 28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E7D3E1-84C2-1563-55CA-DE2F057F0DA7}"/>
                </a:ext>
              </a:extLst>
            </p:cNvPr>
            <p:cNvSpPr txBox="1"/>
            <p:nvPr/>
          </p:nvSpPr>
          <p:spPr>
            <a:xfrm>
              <a:off x="5467785" y="2782359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23 − 22</a:t>
              </a:r>
            </a:p>
          </p:txBody>
        </p:sp>
      </p:grpSp>
      <p:grpSp>
        <p:nvGrpSpPr>
          <p:cNvPr id="13" name="Google Shape;379;p28">
            <a:extLst>
              <a:ext uri="{FF2B5EF4-FFF2-40B4-BE49-F238E27FC236}">
                <a16:creationId xmlns:a16="http://schemas.microsoft.com/office/drawing/2014/main" id="{0CFAEAAB-BE0E-1500-D9B8-3328E66B4FC4}"/>
              </a:ext>
            </a:extLst>
          </p:cNvPr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19" name="Google Shape;380;p28">
              <a:extLst>
                <a:ext uri="{FF2B5EF4-FFF2-40B4-BE49-F238E27FC236}">
                  <a16:creationId xmlns:a16="http://schemas.microsoft.com/office/drawing/2014/main" id="{6E8849EC-165D-1CCC-7882-E60ED93AC478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381;p28">
              <a:extLst>
                <a:ext uri="{FF2B5EF4-FFF2-40B4-BE49-F238E27FC236}">
                  <a16:creationId xmlns:a16="http://schemas.microsoft.com/office/drawing/2014/main" id="{67765BBE-31A8-7922-EA3C-CB1379EEB590}"/>
                </a:ext>
              </a:extLst>
            </p:cNvPr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2" name="Google Shape;382;p28">
              <a:extLst>
                <a:ext uri="{FF2B5EF4-FFF2-40B4-BE49-F238E27FC236}">
                  <a16:creationId xmlns:a16="http://schemas.microsoft.com/office/drawing/2014/main" id="{CEE3ACD8-187D-EBC3-ADE2-B41139CA5AFE}"/>
                </a:ext>
              </a:extLst>
            </p:cNvPr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3" name="Google Shape;383;p28">
              <a:extLst>
                <a:ext uri="{FF2B5EF4-FFF2-40B4-BE49-F238E27FC236}">
                  <a16:creationId xmlns:a16="http://schemas.microsoft.com/office/drawing/2014/main" id="{7BC36815-28A6-97FE-C497-26D3D37EECAC}"/>
                </a:ext>
              </a:extLst>
            </p:cNvPr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3B9B687-3E7E-2016-8D8B-A529CFAEF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41398"/>
              </p:ext>
            </p:extLst>
          </p:nvPr>
        </p:nvGraphicFramePr>
        <p:xfrm>
          <a:off x="368484" y="3376211"/>
          <a:ext cx="2859766" cy="220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7F3D089F-440A-C255-BE4F-815962D323B3}"/>
              </a:ext>
            </a:extLst>
          </p:cNvPr>
          <p:cNvSpPr/>
          <p:nvPr/>
        </p:nvSpPr>
        <p:spPr>
          <a:xfrm>
            <a:off x="1382950" y="4777677"/>
            <a:ext cx="214114" cy="19257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EE7C25-97F8-BCB6-ABF4-D58B90881467}"/>
              </a:ext>
            </a:extLst>
          </p:cNvPr>
          <p:cNvSpPr/>
          <p:nvPr/>
        </p:nvSpPr>
        <p:spPr>
          <a:xfrm>
            <a:off x="1384470" y="4980661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B8D35-9C7E-7707-0971-0A3D106D9491}"/>
              </a:ext>
            </a:extLst>
          </p:cNvPr>
          <p:cNvSpPr/>
          <p:nvPr/>
        </p:nvSpPr>
        <p:spPr>
          <a:xfrm>
            <a:off x="1592260" y="4782849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Google Shape;416;p29">
            <a:extLst>
              <a:ext uri="{FF2B5EF4-FFF2-40B4-BE49-F238E27FC236}">
                <a16:creationId xmlns:a16="http://schemas.microsoft.com/office/drawing/2014/main" id="{7DF473B3-AEE8-455C-3928-9D820580CA1E}"/>
              </a:ext>
            </a:extLst>
          </p:cNvPr>
          <p:cNvCxnSpPr>
            <a:stCxn id="29" idx="2"/>
          </p:cNvCxnSpPr>
          <p:nvPr/>
        </p:nvCxnSpPr>
        <p:spPr>
          <a:xfrm rot="16200000" flipH="1">
            <a:off x="679682" y="4063613"/>
            <a:ext cx="1043100" cy="569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3242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" name="Google Shape;417;p29">
            <a:extLst>
              <a:ext uri="{FF2B5EF4-FFF2-40B4-BE49-F238E27FC236}">
                <a16:creationId xmlns:a16="http://schemas.microsoft.com/office/drawing/2014/main" id="{C5AD189A-0657-E731-94F7-067C741B4C98}"/>
              </a:ext>
            </a:extLst>
          </p:cNvPr>
          <p:cNvSpPr txBox="1"/>
          <p:nvPr/>
        </p:nvSpPr>
        <p:spPr>
          <a:xfrm>
            <a:off x="249891" y="3488059"/>
            <a:ext cx="1333582" cy="338554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Pixel (28, 22)</a:t>
            </a:r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059BC5-D55B-FCA5-DD07-C96357D848FA}"/>
              </a:ext>
            </a:extLst>
          </p:cNvPr>
          <p:cNvGrpSpPr/>
          <p:nvPr/>
        </p:nvGrpSpPr>
        <p:grpSpPr>
          <a:xfrm>
            <a:off x="5565433" y="4884746"/>
            <a:ext cx="708148" cy="598162"/>
            <a:chOff x="4530853" y="4354947"/>
            <a:chExt cx="708148" cy="59816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F2514D-DE59-5907-1A20-352FFD967D78}"/>
                </a:ext>
              </a:extLst>
            </p:cNvPr>
            <p:cNvSpPr/>
            <p:nvPr/>
          </p:nvSpPr>
          <p:spPr>
            <a:xfrm>
              <a:off x="4867183" y="4589948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98BE47-B758-42AC-791C-B255E55B0B89}"/>
                </a:ext>
              </a:extLst>
            </p:cNvPr>
            <p:cNvSpPr/>
            <p:nvPr/>
          </p:nvSpPr>
          <p:spPr>
            <a:xfrm>
              <a:off x="4561302" y="4866871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2A0245-0024-6609-B852-5AF84EB7D58D}"/>
                </a:ext>
              </a:extLst>
            </p:cNvPr>
            <p:cNvSpPr txBox="1"/>
            <p:nvPr/>
          </p:nvSpPr>
          <p:spPr>
            <a:xfrm>
              <a:off x="4530853" y="464533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58325E-2BAC-574A-4A57-E958E5671171}"/>
                </a:ext>
              </a:extLst>
            </p:cNvPr>
            <p:cNvSpPr txBox="1"/>
            <p:nvPr/>
          </p:nvSpPr>
          <p:spPr>
            <a:xfrm>
              <a:off x="4862947" y="4354947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C39D60-AB46-BE87-D6E2-6371B2B4AA97}"/>
              </a:ext>
            </a:extLst>
          </p:cNvPr>
          <p:cNvGrpSpPr/>
          <p:nvPr/>
        </p:nvGrpSpPr>
        <p:grpSpPr>
          <a:xfrm>
            <a:off x="5300465" y="4822823"/>
            <a:ext cx="377098" cy="307777"/>
            <a:chOff x="4257226" y="4387482"/>
            <a:chExt cx="377098" cy="30777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EDD679-E469-5B9A-DACB-11A1FE641225}"/>
                </a:ext>
              </a:extLst>
            </p:cNvPr>
            <p:cNvSpPr/>
            <p:nvPr/>
          </p:nvSpPr>
          <p:spPr>
            <a:xfrm>
              <a:off x="4552643" y="4560602"/>
              <a:ext cx="81681" cy="8249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8DE091-E551-8967-D138-2733CF10EAE6}"/>
                </a:ext>
              </a:extLst>
            </p:cNvPr>
            <p:cNvSpPr txBox="1"/>
            <p:nvPr/>
          </p:nvSpPr>
          <p:spPr>
            <a:xfrm>
              <a:off x="4257226" y="438748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7C21DA-24BD-F667-3A89-45D65C1B684B}"/>
              </a:ext>
            </a:extLst>
          </p:cNvPr>
          <p:cNvGrpSpPr/>
          <p:nvPr/>
        </p:nvGrpSpPr>
        <p:grpSpPr>
          <a:xfrm>
            <a:off x="4680570" y="3183798"/>
            <a:ext cx="2834101" cy="2564437"/>
            <a:chOff x="4680570" y="3183798"/>
            <a:chExt cx="2834101" cy="2564437"/>
          </a:xfrm>
        </p:grpSpPr>
        <p:grpSp>
          <p:nvGrpSpPr>
            <p:cNvPr id="3" name="Google Shape;360;p27">
              <a:extLst>
                <a:ext uri="{FF2B5EF4-FFF2-40B4-BE49-F238E27FC236}">
                  <a16:creationId xmlns:a16="http://schemas.microsoft.com/office/drawing/2014/main" id="{DE35B60D-757D-C060-8DCC-F8EB3D685817}"/>
                </a:ext>
              </a:extLst>
            </p:cNvPr>
            <p:cNvGrpSpPr/>
            <p:nvPr/>
          </p:nvGrpSpPr>
          <p:grpSpPr>
            <a:xfrm>
              <a:off x="4680570" y="3183798"/>
              <a:ext cx="2834101" cy="2564437"/>
              <a:chOff x="6112482" y="740027"/>
              <a:chExt cx="2834101" cy="2564437"/>
            </a:xfrm>
          </p:grpSpPr>
          <p:cxnSp>
            <p:nvCxnSpPr>
              <p:cNvPr id="4" name="Google Shape;361;p27">
                <a:extLst>
                  <a:ext uri="{FF2B5EF4-FFF2-40B4-BE49-F238E27FC236}">
                    <a16:creationId xmlns:a16="http://schemas.microsoft.com/office/drawing/2014/main" id="{A31E7CC5-554C-B313-2F59-7D278946BFF2}"/>
                  </a:ext>
                </a:extLst>
              </p:cNvPr>
              <p:cNvCxnSpPr/>
              <p:nvPr/>
            </p:nvCxnSpPr>
            <p:spPr>
              <a:xfrm>
                <a:off x="6397834" y="3082565"/>
                <a:ext cx="230310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" name="Google Shape;362;p27">
                <a:extLst>
                  <a:ext uri="{FF2B5EF4-FFF2-40B4-BE49-F238E27FC236}">
                    <a16:creationId xmlns:a16="http://schemas.microsoft.com/office/drawing/2014/main" id="{9E83D4DD-C4EC-AC94-2FE1-0E3648BCDA6B}"/>
                  </a:ext>
                </a:extLst>
              </p:cNvPr>
              <p:cNvCxnSpPr/>
              <p:nvPr/>
            </p:nvCxnSpPr>
            <p:spPr>
              <a:xfrm rot="10800000">
                <a:off x="6400844" y="773422"/>
                <a:ext cx="0" cy="231857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" name="Google Shape;363;p27">
                <a:extLst>
                  <a:ext uri="{FF2B5EF4-FFF2-40B4-BE49-F238E27FC236}">
                    <a16:creationId xmlns:a16="http://schemas.microsoft.com/office/drawing/2014/main" id="{E5B96BA7-0730-D90E-7320-CC027621796F}"/>
                  </a:ext>
                </a:extLst>
              </p:cNvPr>
              <p:cNvSpPr txBox="1"/>
              <p:nvPr/>
            </p:nvSpPr>
            <p:spPr>
              <a:xfrm>
                <a:off x="8481436" y="3042894"/>
                <a:ext cx="465147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364;p27">
                <a:extLst>
                  <a:ext uri="{FF2B5EF4-FFF2-40B4-BE49-F238E27FC236}">
                    <a16:creationId xmlns:a16="http://schemas.microsoft.com/office/drawing/2014/main" id="{194B86E4-38EF-7222-07D1-30D0DF4DFFD7}"/>
                  </a:ext>
                </a:extLst>
              </p:cNvPr>
              <p:cNvSpPr txBox="1"/>
              <p:nvPr/>
            </p:nvSpPr>
            <p:spPr>
              <a:xfrm>
                <a:off x="6112482" y="740027"/>
                <a:ext cx="346431" cy="26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32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364;p27">
              <a:extLst>
                <a:ext uri="{FF2B5EF4-FFF2-40B4-BE49-F238E27FC236}">
                  <a16:creationId xmlns:a16="http://schemas.microsoft.com/office/drawing/2014/main" id="{CF12B309-0DFB-9C87-0FE9-AC184A269249}"/>
                </a:ext>
              </a:extLst>
            </p:cNvPr>
            <p:cNvSpPr txBox="1"/>
            <p:nvPr/>
          </p:nvSpPr>
          <p:spPr>
            <a:xfrm>
              <a:off x="4775939" y="5446374"/>
              <a:ext cx="34643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9B02A02-D2AA-33DB-9DB3-C30D5CDE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13285"/>
              </p:ext>
            </p:extLst>
          </p:nvPr>
        </p:nvGraphicFramePr>
        <p:xfrm>
          <a:off x="5105434" y="3315049"/>
          <a:ext cx="2094060" cy="2095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2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117253684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730189533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996143931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06177833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942147069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132291702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342259161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092032894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84969440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026712237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4166069169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502089069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684678442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3645890125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2929214287"/>
                    </a:ext>
                  </a:extLst>
                </a:gridCol>
                <a:gridCol w="69802">
                  <a:extLst>
                    <a:ext uri="{9D8B030D-6E8A-4147-A177-3AD203B41FA5}">
                      <a16:colId xmlns:a16="http://schemas.microsoft.com/office/drawing/2014/main" val="1318230878"/>
                    </a:ext>
                  </a:extLst>
                </a:gridCol>
              </a:tblGrid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18748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04442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816698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96098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2309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157323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8930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448827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376850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03380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99313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442334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038805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63948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84761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366613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959732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977295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317349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194120"/>
                  </a:ext>
                </a:extLst>
              </a:tr>
              <a:tr h="65491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25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7733994" y="4048315"/>
            <a:ext cx="568909" cy="1145217"/>
            <a:chOff x="7594646" y="2253587"/>
            <a:chExt cx="1440000" cy="2898727"/>
          </a:xfrm>
        </p:grpSpPr>
        <p:pic>
          <p:nvPicPr>
            <p:cNvPr id="422" name="Google Shape;422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29"/>
          <p:cNvSpPr txBox="1"/>
          <p:nvPr/>
        </p:nvSpPr>
        <p:spPr>
          <a:xfrm>
            <a:off x="1517192" y="796161"/>
            <a:ext cx="37051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</p:txBody>
      </p:sp>
      <p:pic>
        <p:nvPicPr>
          <p:cNvPr id="427" name="Google Shape;427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34963" y="2634514"/>
            <a:ext cx="3587199" cy="8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3914117" y="4348360"/>
            <a:ext cx="25432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4.83</a:t>
            </a:r>
            <a:endParaRPr dirty="0"/>
          </a:p>
        </p:txBody>
      </p:sp>
      <p:sp>
        <p:nvSpPr>
          <p:cNvPr id="432" name="Google Shape;432;p29"/>
          <p:cNvSpPr txBox="1"/>
          <p:nvPr/>
        </p:nvSpPr>
        <p:spPr>
          <a:xfrm>
            <a:off x="3914116" y="4781875"/>
            <a:ext cx="2616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2.27</a:t>
            </a:r>
            <a:endParaRPr dirty="0"/>
          </a:p>
        </p:txBody>
      </p:sp>
      <p:sp>
        <p:nvSpPr>
          <p:cNvPr id="433" name="Google Shape;433;p29"/>
          <p:cNvSpPr txBox="1"/>
          <p:nvPr/>
        </p:nvSpPr>
        <p:spPr>
          <a:xfrm>
            <a:off x="3915523" y="5193532"/>
            <a:ext cx="767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9"/>
          <p:cNvCxnSpPr>
            <a:stCxn id="433" idx="3"/>
            <a:endCxn id="422" idx="1"/>
          </p:cNvCxnSpPr>
          <p:nvPr/>
        </p:nvCxnSpPr>
        <p:spPr>
          <a:xfrm flipV="1">
            <a:off x="4683385" y="4332770"/>
            <a:ext cx="3050609" cy="104542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0" name="Google Shape;440;p29"/>
          <p:cNvSpPr txBox="1"/>
          <p:nvPr/>
        </p:nvSpPr>
        <p:spPr>
          <a:xfrm>
            <a:off x="8287615" y="1344161"/>
            <a:ext cx="3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8282914" y="3126180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(16x16)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8282914" y="4129650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(8x8)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8282914" y="4572250"/>
            <a:ext cx="7335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(4x4)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=−0.56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/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/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=−0.32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/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/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4.8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−0.32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−0.56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.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/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4.81, 4.83</m:t>
                              </m:r>
                              <m:r>
                                <a:rPr lang="pt-BR" sz="12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0" name="Google Shape;42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7">
            <a:alphaModFix/>
          </a:blip>
          <a:srcRect/>
          <a:stretch/>
        </p:blipFill>
        <p:spPr>
          <a:xfrm>
            <a:off x="7186562" y="2805382"/>
            <a:ext cx="1116000" cy="11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070737" y="442970"/>
            <a:ext cx="2235479" cy="2235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379;p28">
            <a:extLst>
              <a:ext uri="{FF2B5EF4-FFF2-40B4-BE49-F238E27FC236}">
                <a16:creationId xmlns:a16="http://schemas.microsoft.com/office/drawing/2014/main" id="{87F756B2-C83E-26B7-D347-4287E4021A8E}"/>
              </a:ext>
            </a:extLst>
          </p:cNvPr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16" name="Google Shape;380;p28">
              <a:extLst>
                <a:ext uri="{FF2B5EF4-FFF2-40B4-BE49-F238E27FC236}">
                  <a16:creationId xmlns:a16="http://schemas.microsoft.com/office/drawing/2014/main" id="{49EB8341-BA4E-4E0B-FD4D-0466D51ACC3F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381;p28">
              <a:extLst>
                <a:ext uri="{FF2B5EF4-FFF2-40B4-BE49-F238E27FC236}">
                  <a16:creationId xmlns:a16="http://schemas.microsoft.com/office/drawing/2014/main" id="{04B5E66C-6A4D-91A9-A3D3-B086F7DE3A24}"/>
                </a:ext>
              </a:extLst>
            </p:cNvPr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8" name="Google Shape;382;p28">
              <a:extLst>
                <a:ext uri="{FF2B5EF4-FFF2-40B4-BE49-F238E27FC236}">
                  <a16:creationId xmlns:a16="http://schemas.microsoft.com/office/drawing/2014/main" id="{C81764E0-3193-AA10-FB56-98FC518FD43E}"/>
                </a:ext>
              </a:extLst>
            </p:cNvPr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" name="Google Shape;383;p28">
              <a:extLst>
                <a:ext uri="{FF2B5EF4-FFF2-40B4-BE49-F238E27FC236}">
                  <a16:creationId xmlns:a16="http://schemas.microsoft.com/office/drawing/2014/main" id="{8B5364A9-9DFD-F3D8-8618-5988588A1C06}"/>
                </a:ext>
              </a:extLst>
            </p:cNvPr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BF41BBB-7BB1-52E9-6B42-A920DEC03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96070"/>
              </p:ext>
            </p:extLst>
          </p:nvPr>
        </p:nvGraphicFramePr>
        <p:xfrm>
          <a:off x="368484" y="3376211"/>
          <a:ext cx="2859766" cy="220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6101891-21EF-DC90-A3FD-BAA8D038551B}"/>
              </a:ext>
            </a:extLst>
          </p:cNvPr>
          <p:cNvSpPr/>
          <p:nvPr/>
        </p:nvSpPr>
        <p:spPr>
          <a:xfrm>
            <a:off x="1382950" y="4777677"/>
            <a:ext cx="214114" cy="19257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Google Shape;416;p29">
            <a:extLst>
              <a:ext uri="{FF2B5EF4-FFF2-40B4-BE49-F238E27FC236}">
                <a16:creationId xmlns:a16="http://schemas.microsoft.com/office/drawing/2014/main" id="{F0D5D6EB-896D-577B-FC7E-DF9A1CF52F9A}"/>
              </a:ext>
            </a:extLst>
          </p:cNvPr>
          <p:cNvCxnSpPr>
            <a:stCxn id="25" idx="2"/>
          </p:cNvCxnSpPr>
          <p:nvPr/>
        </p:nvCxnSpPr>
        <p:spPr>
          <a:xfrm rot="16200000" flipH="1">
            <a:off x="679682" y="4063613"/>
            <a:ext cx="1043100" cy="569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3242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417;p29">
            <a:extLst>
              <a:ext uri="{FF2B5EF4-FFF2-40B4-BE49-F238E27FC236}">
                <a16:creationId xmlns:a16="http://schemas.microsoft.com/office/drawing/2014/main" id="{C16F9946-40A3-6483-9A53-1A57109CE5D0}"/>
              </a:ext>
            </a:extLst>
          </p:cNvPr>
          <p:cNvSpPr txBox="1"/>
          <p:nvPr/>
        </p:nvSpPr>
        <p:spPr>
          <a:xfrm>
            <a:off x="249891" y="3488059"/>
            <a:ext cx="1333582" cy="338554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Pixel (28, 22)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5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Z-Buffer</a:t>
            </a:r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Desenhando Dois Triângulos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5A556-8F9B-FE57-BF21-617819E3CE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3362" y="603240"/>
            <a:ext cx="4373599" cy="4600756"/>
          </a:xfrm>
          <a:prstGeom prst="rect">
            <a:avLst/>
          </a:prstGeom>
        </p:spPr>
      </p:pic>
      <p:cxnSp>
        <p:nvCxnSpPr>
          <p:cNvPr id="2" name="Google Shape;56;p9">
            <a:extLst>
              <a:ext uri="{FF2B5EF4-FFF2-40B4-BE49-F238E27FC236}">
                <a16:creationId xmlns:a16="http://schemas.microsoft.com/office/drawing/2014/main" id="{1357ED00-B68D-9070-ED59-934A2198EAD1}"/>
              </a:ext>
            </a:extLst>
          </p:cNvPr>
          <p:cNvCxnSpPr>
            <a:cxnSpLocks/>
          </p:cNvCxnSpPr>
          <p:nvPr/>
        </p:nvCxnSpPr>
        <p:spPr>
          <a:xfrm flipH="1" flipV="1">
            <a:off x="4814873" y="2062950"/>
            <a:ext cx="3629977" cy="115085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3" name="Google Shape;57;p9">
            <a:extLst>
              <a:ext uri="{FF2B5EF4-FFF2-40B4-BE49-F238E27FC236}">
                <a16:creationId xmlns:a16="http://schemas.microsoft.com/office/drawing/2014/main" id="{4CDDDB78-8FD3-A600-3282-294DAE67B6C1}"/>
              </a:ext>
            </a:extLst>
          </p:cNvPr>
          <p:cNvCxnSpPr/>
          <p:nvPr/>
        </p:nvCxnSpPr>
        <p:spPr>
          <a:xfrm rot="10800000">
            <a:off x="6548240" y="1042285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" name="Google Shape;58;p9">
            <a:extLst>
              <a:ext uri="{FF2B5EF4-FFF2-40B4-BE49-F238E27FC236}">
                <a16:creationId xmlns:a16="http://schemas.microsoft.com/office/drawing/2014/main" id="{7D6E81B9-36DE-1638-E691-6E45985518BF}"/>
              </a:ext>
            </a:extLst>
          </p:cNvPr>
          <p:cNvCxnSpPr>
            <a:cxnSpLocks/>
          </p:cNvCxnSpPr>
          <p:nvPr/>
        </p:nvCxnSpPr>
        <p:spPr>
          <a:xfrm flipH="1">
            <a:off x="4572000" y="1225561"/>
            <a:ext cx="3081339" cy="385978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4" name="Google Shape;67;p9">
            <a:extLst>
              <a:ext uri="{FF2B5EF4-FFF2-40B4-BE49-F238E27FC236}">
                <a16:creationId xmlns:a16="http://schemas.microsoft.com/office/drawing/2014/main" id="{39AF2376-E2D6-934B-A21F-3ED4A0A59BC2}"/>
              </a:ext>
            </a:extLst>
          </p:cNvPr>
          <p:cNvGrpSpPr/>
          <p:nvPr/>
        </p:nvGrpSpPr>
        <p:grpSpPr>
          <a:xfrm rot="291186">
            <a:off x="4789187" y="4122439"/>
            <a:ext cx="664825" cy="579120"/>
            <a:chOff x="2735830" y="3738708"/>
            <a:chExt cx="664835" cy="579129"/>
          </a:xfrm>
        </p:grpSpPr>
        <p:sp>
          <p:nvSpPr>
            <p:cNvPr id="15" name="Google Shape;68;p9">
              <a:extLst>
                <a:ext uri="{FF2B5EF4-FFF2-40B4-BE49-F238E27FC236}">
                  <a16:creationId xmlns:a16="http://schemas.microsoft.com/office/drawing/2014/main" id="{1358C3A5-529D-E413-0206-01ECF61E506A}"/>
                </a:ext>
              </a:extLst>
            </p:cNvPr>
            <p:cNvSpPr/>
            <p:nvPr/>
          </p:nvSpPr>
          <p:spPr>
            <a:xfrm rot="-8213546">
              <a:off x="3003722" y="3781876"/>
              <a:ext cx="247650" cy="367072"/>
            </a:xfrm>
            <a:prstGeom prst="can">
              <a:avLst>
                <a:gd name="adj" fmla="val 71795"/>
              </a:avLst>
            </a:prstGeom>
            <a:solidFill>
              <a:srgbClr val="2C3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9;p9">
              <a:extLst>
                <a:ext uri="{FF2B5EF4-FFF2-40B4-BE49-F238E27FC236}">
                  <a16:creationId xmlns:a16="http://schemas.microsoft.com/office/drawing/2014/main" id="{3832AA41-F83C-1DF9-438E-436DA904D043}"/>
                </a:ext>
              </a:extLst>
            </p:cNvPr>
            <p:cNvSpPr/>
            <p:nvPr/>
          </p:nvSpPr>
          <p:spPr>
            <a:xfrm rot="1122667">
              <a:off x="2779859" y="3865563"/>
              <a:ext cx="576776" cy="369525"/>
            </a:xfrm>
            <a:prstGeom prst="cube">
              <a:avLst>
                <a:gd name="adj" fmla="val 21990"/>
              </a:avLst>
            </a:prstGeom>
            <a:solidFill>
              <a:srgbClr val="2C3D50"/>
            </a:solidFill>
            <a:ln w="12700" cap="flat" cmpd="sng">
              <a:solidFill>
                <a:srgbClr val="2C3D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0;p9">
              <a:extLst>
                <a:ext uri="{FF2B5EF4-FFF2-40B4-BE49-F238E27FC236}">
                  <a16:creationId xmlns:a16="http://schemas.microsoft.com/office/drawing/2014/main" id="{EBF7E77F-ABC0-F107-5552-55C3ACF06ADA}"/>
                </a:ext>
              </a:extLst>
            </p:cNvPr>
            <p:cNvSpPr/>
            <p:nvPr/>
          </p:nvSpPr>
          <p:spPr>
            <a:xfrm rot="1122667">
              <a:off x="2873953" y="4007569"/>
              <a:ext cx="252392" cy="131386"/>
            </a:xfrm>
            <a:prstGeom prst="cube">
              <a:avLst>
                <a:gd name="adj" fmla="val 0"/>
              </a:avLst>
            </a:prstGeom>
            <a:solidFill>
              <a:srgbClr val="538CD5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1;p9">
              <a:extLst>
                <a:ext uri="{FF2B5EF4-FFF2-40B4-BE49-F238E27FC236}">
                  <a16:creationId xmlns:a16="http://schemas.microsoft.com/office/drawing/2014/main" id="{696082EA-F817-05DA-EBD2-15718E36EB8B}"/>
                </a:ext>
              </a:extLst>
            </p:cNvPr>
            <p:cNvSpPr/>
            <p:nvPr/>
          </p:nvSpPr>
          <p:spPr>
            <a:xfrm rot="1122534" flipH="1">
              <a:off x="3262644" y="3962954"/>
              <a:ext cx="32727" cy="4917"/>
            </a:xfrm>
            <a:prstGeom prst="can">
              <a:avLst>
                <a:gd name="adj" fmla="val 25000"/>
              </a:avLst>
            </a:prstGeom>
            <a:solidFill>
              <a:srgbClr val="E7A917"/>
            </a:solidFill>
            <a:ln w="25400" cap="flat" cmpd="sng">
              <a:solidFill>
                <a:srgbClr val="E7A9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2;p9">
              <a:extLst>
                <a:ext uri="{FF2B5EF4-FFF2-40B4-BE49-F238E27FC236}">
                  <a16:creationId xmlns:a16="http://schemas.microsoft.com/office/drawing/2014/main" id="{D37A093F-568A-D585-6D42-7809E5E003AD}"/>
                </a:ext>
              </a:extLst>
            </p:cNvPr>
            <p:cNvSpPr/>
            <p:nvPr/>
          </p:nvSpPr>
          <p:spPr>
            <a:xfrm rot="1122667">
              <a:off x="2889895" y="3753811"/>
              <a:ext cx="115807" cy="131386"/>
            </a:xfrm>
            <a:prstGeom prst="cube">
              <a:avLst>
                <a:gd name="adj" fmla="val 23589"/>
              </a:avLst>
            </a:prstGeom>
            <a:solidFill>
              <a:srgbClr val="2C3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76;p9">
            <a:extLst>
              <a:ext uri="{FF2B5EF4-FFF2-40B4-BE49-F238E27FC236}">
                <a16:creationId xmlns:a16="http://schemas.microsoft.com/office/drawing/2014/main" id="{FE397D37-E79C-C2AF-6C11-C1247D421D6C}"/>
              </a:ext>
            </a:extLst>
          </p:cNvPr>
          <p:cNvSpPr/>
          <p:nvPr/>
        </p:nvSpPr>
        <p:spPr>
          <a:xfrm>
            <a:off x="8228352" y="3137474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dirty="0"/>
          </a:p>
        </p:txBody>
      </p:sp>
      <p:sp>
        <p:nvSpPr>
          <p:cNvPr id="21" name="Google Shape;77;p9">
            <a:extLst>
              <a:ext uri="{FF2B5EF4-FFF2-40B4-BE49-F238E27FC236}">
                <a16:creationId xmlns:a16="http://schemas.microsoft.com/office/drawing/2014/main" id="{4409E5F2-90F7-AAC2-BE7A-AC033E78FF6D}"/>
              </a:ext>
            </a:extLst>
          </p:cNvPr>
          <p:cNvSpPr/>
          <p:nvPr/>
        </p:nvSpPr>
        <p:spPr>
          <a:xfrm>
            <a:off x="4355332" y="4647856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dirty="0"/>
          </a:p>
        </p:txBody>
      </p:sp>
      <p:sp>
        <p:nvSpPr>
          <p:cNvPr id="22" name="Google Shape;78;p9">
            <a:extLst>
              <a:ext uri="{FF2B5EF4-FFF2-40B4-BE49-F238E27FC236}">
                <a16:creationId xmlns:a16="http://schemas.microsoft.com/office/drawing/2014/main" id="{AEBB826A-F5B1-454A-7BB1-CBAFBDBF3A65}"/>
              </a:ext>
            </a:extLst>
          </p:cNvPr>
          <p:cNvSpPr/>
          <p:nvPr/>
        </p:nvSpPr>
        <p:spPr>
          <a:xfrm>
            <a:off x="6545540" y="1040895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131E5A-B512-BCD8-571D-30BB4C5F1CAF}"/>
              </a:ext>
            </a:extLst>
          </p:cNvPr>
          <p:cNvGrpSpPr/>
          <p:nvPr/>
        </p:nvGrpSpPr>
        <p:grpSpPr>
          <a:xfrm>
            <a:off x="3524057" y="4201901"/>
            <a:ext cx="1182396" cy="276999"/>
            <a:chOff x="5711848" y="2320121"/>
            <a:chExt cx="1182396" cy="276999"/>
          </a:xfrm>
        </p:grpSpPr>
        <p:sp>
          <p:nvSpPr>
            <p:cNvPr id="24" name="Google Shape;75;p9">
              <a:extLst>
                <a:ext uri="{FF2B5EF4-FFF2-40B4-BE49-F238E27FC236}">
                  <a16:creationId xmlns:a16="http://schemas.microsoft.com/office/drawing/2014/main" id="{8AB6332D-FE3B-CB0E-4573-7E01053A2D43}"/>
                </a:ext>
              </a:extLst>
            </p:cNvPr>
            <p:cNvSpPr/>
            <p:nvPr/>
          </p:nvSpPr>
          <p:spPr>
            <a:xfrm>
              <a:off x="5711848" y="2320121"/>
              <a:ext cx="9326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(0, 0, 8)</a:t>
              </a:r>
              <a:endParaRPr dirty="0"/>
            </a:p>
          </p:txBody>
        </p:sp>
        <p:cxnSp>
          <p:nvCxnSpPr>
            <p:cNvPr id="25" name="Google Shape;79;p9">
              <a:extLst>
                <a:ext uri="{FF2B5EF4-FFF2-40B4-BE49-F238E27FC236}">
                  <a16:creationId xmlns:a16="http://schemas.microsoft.com/office/drawing/2014/main" id="{36FA2E17-2891-0BAA-74D9-4EB40D922EB6}"/>
                </a:ext>
              </a:extLst>
            </p:cNvPr>
            <p:cNvCxnSpPr/>
            <p:nvPr/>
          </p:nvCxnSpPr>
          <p:spPr>
            <a:xfrm>
              <a:off x="6400973" y="2457575"/>
              <a:ext cx="493271" cy="1184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33" name="Google Shape;80;p9">
            <a:extLst>
              <a:ext uri="{FF2B5EF4-FFF2-40B4-BE49-F238E27FC236}">
                <a16:creationId xmlns:a16="http://schemas.microsoft.com/office/drawing/2014/main" id="{12E91AA8-EE22-B1B8-7FF7-3E7D319B40B4}"/>
              </a:ext>
            </a:extLst>
          </p:cNvPr>
          <p:cNvCxnSpPr>
            <a:cxnSpLocks/>
          </p:cNvCxnSpPr>
          <p:nvPr/>
        </p:nvCxnSpPr>
        <p:spPr>
          <a:xfrm flipH="1">
            <a:off x="4950551" y="4455106"/>
            <a:ext cx="128323" cy="15809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32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 dirty="0" err="1"/>
              <a:t>Desenhando</a:t>
            </a:r>
            <a:r>
              <a:rPr lang="en-US" dirty="0"/>
              <a:t> SEM Z-Buffer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680651535"/>
              </p:ext>
            </p:extLst>
          </p:nvPr>
        </p:nvGraphicFramePr>
        <p:xfrm>
          <a:off x="5175984" y="8829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5083404" y="5390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sp>
        <p:nvSpPr>
          <p:cNvPr id="3" name="Google Shape;474;p32">
            <a:extLst>
              <a:ext uri="{FF2B5EF4-FFF2-40B4-BE49-F238E27FC236}">
                <a16:creationId xmlns:a16="http://schemas.microsoft.com/office/drawing/2014/main" id="{AB107483-1AC8-75DD-4685-942A5ADD327B}"/>
              </a:ext>
            </a:extLst>
          </p:cNvPr>
          <p:cNvSpPr/>
          <p:nvPr/>
        </p:nvSpPr>
        <p:spPr>
          <a:xfrm>
            <a:off x="4566616" y="1036949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32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 dirty="0" err="1"/>
              <a:t>Desenhando</a:t>
            </a:r>
            <a:r>
              <a:rPr lang="en-US" dirty="0"/>
              <a:t> SEM Z-Buffer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649648801"/>
              </p:ext>
            </p:extLst>
          </p:nvPr>
        </p:nvGraphicFramePr>
        <p:xfrm>
          <a:off x="5175984" y="8829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5083404" y="5390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4572000" y="2760547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381DB-557A-A6D6-AEA4-48B841333184}"/>
              </a:ext>
            </a:extLst>
          </p:cNvPr>
          <p:cNvSpPr/>
          <p:nvPr/>
        </p:nvSpPr>
        <p:spPr>
          <a:xfrm>
            <a:off x="5083404" y="4527779"/>
            <a:ext cx="3705307" cy="6085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Isso está Certo?</a:t>
            </a:r>
          </a:p>
        </p:txBody>
      </p:sp>
    </p:spTree>
    <p:extLst>
      <p:ext uri="{BB962C8B-B14F-4D97-AF65-F5344CB8AC3E}">
        <p14:creationId xmlns:p14="http://schemas.microsoft.com/office/powerpoint/2010/main" val="22889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65DE8B-24C1-70F5-F3D2-E3A3E2D46E26}"/>
              </a:ext>
            </a:extLst>
          </p:cNvPr>
          <p:cNvSpPr/>
          <p:nvPr/>
        </p:nvSpPr>
        <p:spPr>
          <a:xfrm>
            <a:off x="7808181" y="5088835"/>
            <a:ext cx="1280160" cy="62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5241089" y="276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85" name="Google Shape;485;p33"/>
          <p:cNvGraphicFramePr/>
          <p:nvPr>
            <p:extLst>
              <p:ext uri="{D42A27DB-BD31-4B8C-83A1-F6EECF244321}">
                <p14:modId xmlns:p14="http://schemas.microsoft.com/office/powerpoint/2010/main" val="2905383510"/>
              </p:ext>
            </p:extLst>
          </p:nvPr>
        </p:nvGraphicFramePr>
        <p:xfrm>
          <a:off x="5333669" y="3178926"/>
          <a:ext cx="3336300" cy="2404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3641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14986"/>
                  </a:ext>
                </a:extLst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5241089" y="283501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51FBB-5C2A-4140-61C3-EE52603F822D}"/>
              </a:ext>
            </a:extLst>
          </p:cNvPr>
          <p:cNvSpPr txBox="1"/>
          <p:nvPr/>
        </p:nvSpPr>
        <p:spPr>
          <a:xfrm>
            <a:off x="442588" y="4746202"/>
            <a:ext cx="4129412" cy="6001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Vamos mostrar na tabela só os dígitos que fazer diferença.</a:t>
            </a:r>
          </a:p>
        </p:txBody>
      </p:sp>
      <p:graphicFrame>
        <p:nvGraphicFramePr>
          <p:cNvPr id="4" name="Google Shape;483;p33">
            <a:extLst>
              <a:ext uri="{FF2B5EF4-FFF2-40B4-BE49-F238E27FC236}">
                <a16:creationId xmlns:a16="http://schemas.microsoft.com/office/drawing/2014/main" id="{4C00C36A-3BC0-2F17-CC49-EBDBA0462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401317"/>
              </p:ext>
            </p:extLst>
          </p:nvPr>
        </p:nvGraphicFramePr>
        <p:xfrm>
          <a:off x="5333669" y="3715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7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88441-A22F-64F7-AF62-8AB9E6CF5E5B}"/>
              </a:ext>
            </a:extLst>
          </p:cNvPr>
          <p:cNvSpPr txBox="1"/>
          <p:nvPr/>
        </p:nvSpPr>
        <p:spPr>
          <a:xfrm>
            <a:off x="4572000" y="1040895"/>
            <a:ext cx="41675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near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plano de corte próximo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plano de corte distante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  <a:p>
            <a:r>
              <a:rPr lang="pt-BR" b="1" dirty="0"/>
              <a:t>Triângulo Vermelho: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Z dos pixels no NDC ≈ 0.99751998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Normalizando ≈ 0.99875999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Int16 ≈ 65454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Int32 ≈ 4289641493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Triângulo Azul: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Z dos pixels no NDC ≈ 0.99779776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Normalizando ≈ 0.99889888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Int16 ≈ 65463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Int32 ≈ 4290238020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7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Interpolação em Triângulos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88441-A22F-64F7-AF62-8AB9E6CF5E5B}"/>
              </a:ext>
            </a:extLst>
          </p:cNvPr>
          <p:cNvSpPr txBox="1"/>
          <p:nvPr/>
        </p:nvSpPr>
        <p:spPr>
          <a:xfrm>
            <a:off x="4572000" y="1040895"/>
            <a:ext cx="41675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near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plano de corte próximo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plano de corte distante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  <a:p>
            <a:r>
              <a:rPr lang="pt-BR" b="1" dirty="0"/>
              <a:t>Triângulo Vermelho: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Z dos pixels no NDC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Normalizando = 0.75 ≈ </a:t>
            </a:r>
            <a:r>
              <a:rPr lang="pt-BR" b="1" dirty="0">
                <a:solidFill>
                  <a:srgbClr val="7030A0"/>
                </a:solidFill>
              </a:rPr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Int16 ≈ </a:t>
            </a:r>
            <a:r>
              <a:rPr lang="en-BR" dirty="0"/>
              <a:t>49151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Int32 ≈ </a:t>
            </a:r>
            <a:r>
              <a:rPr lang="en-BR" dirty="0"/>
              <a:t>3221225471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Triângulo Azul: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Z dos pixels no NDC ≈ 0.77777778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Normalizando = 0.88888888 ≈ </a:t>
            </a:r>
            <a:r>
              <a:rPr lang="pt-BR" b="1" dirty="0">
                <a:solidFill>
                  <a:srgbClr val="7030A0"/>
                </a:solidFill>
              </a:rPr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Int16 ≈ </a:t>
            </a:r>
            <a:r>
              <a:rPr lang="en-BR" dirty="0"/>
              <a:t>58253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Int32 ≈ </a:t>
            </a:r>
            <a:r>
              <a:rPr lang="en-BR" dirty="0"/>
              <a:t>3817748707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76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65DE8B-24C1-70F5-F3D2-E3A3E2D46E26}"/>
              </a:ext>
            </a:extLst>
          </p:cNvPr>
          <p:cNvSpPr/>
          <p:nvPr/>
        </p:nvSpPr>
        <p:spPr>
          <a:xfrm>
            <a:off x="7808181" y="5088835"/>
            <a:ext cx="1280160" cy="62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5241089" y="276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85" name="Google Shape;485;p33"/>
          <p:cNvGraphicFramePr/>
          <p:nvPr>
            <p:extLst>
              <p:ext uri="{D42A27DB-BD31-4B8C-83A1-F6EECF244321}">
                <p14:modId xmlns:p14="http://schemas.microsoft.com/office/powerpoint/2010/main" val="364661205"/>
              </p:ext>
            </p:extLst>
          </p:nvPr>
        </p:nvGraphicFramePr>
        <p:xfrm>
          <a:off x="5333669" y="3178926"/>
          <a:ext cx="3336300" cy="2404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3641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14986"/>
                  </a:ext>
                </a:extLst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5241089" y="2835013"/>
            <a:ext cx="33363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r>
              <a:rPr lang="pt-BR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near</a:t>
            </a:r>
            <a:r>
              <a:rPr lang="pt-BR" b="0" dirty="0"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+mn-lt"/>
                <a:cs typeface="Courier New" panose="02070309020205020404" pitchFamily="49" charset="0"/>
              </a:rPr>
              <a:t>5</a:t>
            </a:r>
            <a:r>
              <a:rPr lang="pt-BR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far</a:t>
            </a:r>
            <a:r>
              <a:rPr lang="pt-BR" b="0" dirty="0"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+mn-lt"/>
                <a:cs typeface="Courier New" panose="02070309020205020404" pitchFamily="49" charset="0"/>
              </a:rPr>
              <a:t>10)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51FBB-5C2A-4140-61C3-EE52603F822D}"/>
              </a:ext>
            </a:extLst>
          </p:cNvPr>
          <p:cNvSpPr txBox="1"/>
          <p:nvPr/>
        </p:nvSpPr>
        <p:spPr>
          <a:xfrm>
            <a:off x="442588" y="4746202"/>
            <a:ext cx="4129412" cy="4308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</p:txBody>
      </p:sp>
      <p:sp>
        <p:nvSpPr>
          <p:cNvPr id="3" name="Google Shape;474;p32">
            <a:extLst>
              <a:ext uri="{FF2B5EF4-FFF2-40B4-BE49-F238E27FC236}">
                <a16:creationId xmlns:a16="http://schemas.microsoft.com/office/drawing/2014/main" id="{AB107483-1AC8-75DD-4685-942A5ADD327B}"/>
              </a:ext>
            </a:extLst>
          </p:cNvPr>
          <p:cNvSpPr/>
          <p:nvPr/>
        </p:nvSpPr>
        <p:spPr>
          <a:xfrm>
            <a:off x="3150772" y="1040895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Google Shape;483;p33">
            <a:extLst>
              <a:ext uri="{FF2B5EF4-FFF2-40B4-BE49-F238E27FC236}">
                <a16:creationId xmlns:a16="http://schemas.microsoft.com/office/drawing/2014/main" id="{4C00C36A-3BC0-2F17-CC49-EBDBA046248F}"/>
              </a:ext>
            </a:extLst>
          </p:cNvPr>
          <p:cNvGraphicFramePr/>
          <p:nvPr/>
        </p:nvGraphicFramePr>
        <p:xfrm>
          <a:off x="5333669" y="3715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6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65DE8B-24C1-70F5-F3D2-E3A3E2D46E26}"/>
              </a:ext>
            </a:extLst>
          </p:cNvPr>
          <p:cNvSpPr/>
          <p:nvPr/>
        </p:nvSpPr>
        <p:spPr>
          <a:xfrm>
            <a:off x="7808181" y="5088835"/>
            <a:ext cx="1280160" cy="62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5241089" y="27614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3165987" y="2769757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Google Shape;483;p33">
            <a:extLst>
              <a:ext uri="{FF2B5EF4-FFF2-40B4-BE49-F238E27FC236}">
                <a16:creationId xmlns:a16="http://schemas.microsoft.com/office/drawing/2014/main" id="{4C00C36A-3BC0-2F17-CC49-EBDBA0462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034440"/>
              </p:ext>
            </p:extLst>
          </p:nvPr>
        </p:nvGraphicFramePr>
        <p:xfrm>
          <a:off x="5333669" y="371527"/>
          <a:ext cx="3336300" cy="24385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9867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575637"/>
                  </a:ext>
                </a:extLst>
              </a:tr>
            </a:tbl>
          </a:graphicData>
        </a:graphic>
      </p:graphicFrame>
      <p:sp>
        <p:nvSpPr>
          <p:cNvPr id="7" name="Google Shape;486;p33">
            <a:extLst>
              <a:ext uri="{FF2B5EF4-FFF2-40B4-BE49-F238E27FC236}">
                <a16:creationId xmlns:a16="http://schemas.microsoft.com/office/drawing/2014/main" id="{EB2E05E5-9CB5-CED3-EA50-82766D4052BE}"/>
              </a:ext>
            </a:extLst>
          </p:cNvPr>
          <p:cNvSpPr txBox="1"/>
          <p:nvPr/>
        </p:nvSpPr>
        <p:spPr>
          <a:xfrm>
            <a:off x="5241088" y="2835013"/>
            <a:ext cx="35096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r>
              <a:rPr lang="pt-BR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near</a:t>
            </a:r>
            <a:r>
              <a:rPr lang="pt-BR" b="0" dirty="0"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+mn-lt"/>
                <a:cs typeface="Courier New" panose="02070309020205020404" pitchFamily="49" charset="0"/>
              </a:rPr>
              <a:t>5</a:t>
            </a:r>
            <a:r>
              <a:rPr lang="pt-BR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far</a:t>
            </a:r>
            <a:r>
              <a:rPr lang="pt-BR" b="0" dirty="0"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+mn-lt"/>
                <a:cs typeface="Courier New" panose="02070309020205020404" pitchFamily="49" charset="0"/>
              </a:rPr>
              <a:t>10)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graphicFrame>
        <p:nvGraphicFramePr>
          <p:cNvPr id="8" name="Google Shape;485;p33">
            <a:extLst>
              <a:ext uri="{FF2B5EF4-FFF2-40B4-BE49-F238E27FC236}">
                <a16:creationId xmlns:a16="http://schemas.microsoft.com/office/drawing/2014/main" id="{CA925286-1473-FC32-33E2-F649AED82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953607"/>
              </p:ext>
            </p:extLst>
          </p:nvPr>
        </p:nvGraphicFramePr>
        <p:xfrm>
          <a:off x="5333669" y="3178926"/>
          <a:ext cx="3336300" cy="2404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.9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.8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3641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1</a:t>
                      </a:r>
                      <a:endParaRPr dirty="0"/>
                    </a:p>
                  </a:txBody>
                  <a:tcPr marL="0" marR="0" marT="28800" marB="288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1498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67161218-11AB-F281-F8E4-7C9D656DD523}"/>
              </a:ext>
            </a:extLst>
          </p:cNvPr>
          <p:cNvGrpSpPr/>
          <p:nvPr/>
        </p:nvGrpSpPr>
        <p:grpSpPr>
          <a:xfrm>
            <a:off x="954592" y="4591050"/>
            <a:ext cx="6354258" cy="564622"/>
            <a:chOff x="954592" y="4591050"/>
            <a:chExt cx="6354258" cy="5646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B451FBB-5C2A-4140-61C3-EE52603F822D}"/>
                </a:ext>
              </a:extLst>
            </p:cNvPr>
            <p:cNvSpPr txBox="1"/>
            <p:nvPr/>
          </p:nvSpPr>
          <p:spPr>
            <a:xfrm>
              <a:off x="954592" y="4724785"/>
              <a:ext cx="4040195" cy="4308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/>
                <a:t>Nesses pixels o triângulo azul estava atrás do vermelho, logo os valores não mudaram e o triângulo vermelho permaneceu.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5BAB124-2D52-0C6F-C92E-0E19A456677D}"/>
                </a:ext>
              </a:extLst>
            </p:cNvPr>
            <p:cNvSpPr/>
            <p:nvPr/>
          </p:nvSpPr>
          <p:spPr>
            <a:xfrm>
              <a:off x="6696075" y="4591050"/>
              <a:ext cx="612775" cy="546100"/>
            </a:xfrm>
            <a:custGeom>
              <a:avLst/>
              <a:gdLst>
                <a:gd name="connsiteX0" fmla="*/ 3175 w 612775"/>
                <a:gd name="connsiteY0" fmla="*/ 0 h 546100"/>
                <a:gd name="connsiteX1" fmla="*/ 333375 w 612775"/>
                <a:gd name="connsiteY1" fmla="*/ 0 h 546100"/>
                <a:gd name="connsiteX2" fmla="*/ 333375 w 612775"/>
                <a:gd name="connsiteY2" fmla="*/ 247650 h 546100"/>
                <a:gd name="connsiteX3" fmla="*/ 612775 w 612775"/>
                <a:gd name="connsiteY3" fmla="*/ 244475 h 546100"/>
                <a:gd name="connsiteX4" fmla="*/ 609600 w 612775"/>
                <a:gd name="connsiteY4" fmla="*/ 539750 h 546100"/>
                <a:gd name="connsiteX5" fmla="*/ 0 w 612775"/>
                <a:gd name="connsiteY5" fmla="*/ 546100 h 546100"/>
                <a:gd name="connsiteX6" fmla="*/ 3175 w 612775"/>
                <a:gd name="connsiteY6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775" h="546100">
                  <a:moveTo>
                    <a:pt x="3175" y="0"/>
                  </a:moveTo>
                  <a:lnTo>
                    <a:pt x="333375" y="0"/>
                  </a:lnTo>
                  <a:lnTo>
                    <a:pt x="333375" y="247650"/>
                  </a:lnTo>
                  <a:lnTo>
                    <a:pt x="612775" y="244475"/>
                  </a:lnTo>
                  <a:cubicBezTo>
                    <a:pt x="611717" y="342900"/>
                    <a:pt x="610658" y="441325"/>
                    <a:pt x="609600" y="539750"/>
                  </a:cubicBezTo>
                  <a:lnTo>
                    <a:pt x="0" y="546100"/>
                  </a:lnTo>
                  <a:cubicBezTo>
                    <a:pt x="1058" y="365125"/>
                    <a:pt x="2117" y="184150"/>
                    <a:pt x="3175" y="0"/>
                  </a:cubicBezTo>
                  <a:close/>
                </a:path>
              </a:pathLst>
            </a:custGeom>
            <a:solidFill>
              <a:srgbClr val="F2DDDB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7E3F58-61F6-4313-6CC0-30903C214086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4994787" y="4847303"/>
              <a:ext cx="1701288" cy="92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0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76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306628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 1 0’</a:t>
            </a:r>
          </a:p>
          <a:p>
            <a:r>
              <a:rPr lang="en-US" sz="1050" noProof="1">
                <a:solidFill>
                  <a:srgbClr val="FF0000"/>
                </a:solidFill>
              </a:rPr>
              <a:t>                        transparency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‘0.4’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 txBox="1"/>
          <p:nvPr/>
        </p:nvSpPr>
        <p:spPr>
          <a:xfrm>
            <a:off x="3906610" y="713602"/>
            <a:ext cx="4251427" cy="9232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deixar o triângulo transparente como último no processo para evitar ter de ordenar os triângulos.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27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306628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noProof="1">
                <a:solidFill>
                  <a:srgbClr val="800000"/>
                </a:solidFill>
              </a:rPr>
              <a:t> 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noProof="1">
                <a:solidFill>
                  <a:srgbClr val="0000FF"/>
                </a:solidFill>
              </a:rPr>
              <a:t>“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 1 0”</a:t>
            </a:r>
          </a:p>
          <a:p>
            <a:r>
              <a:rPr lang="en-US" sz="1050" noProof="1">
                <a:solidFill>
                  <a:srgbClr val="FF0000"/>
                </a:solidFill>
              </a:rPr>
              <a:t>                        transparency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“0.4”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395595188"/>
              </p:ext>
            </p:extLst>
          </p:nvPr>
        </p:nvGraphicFramePr>
        <p:xfrm>
          <a:off x="3150454" y="628401"/>
          <a:ext cx="5805228" cy="4278256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91671"/>
                  </a:ext>
                </a:extLst>
              </a:tr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94682"/>
                  </a:ext>
                </a:extLst>
              </a:tr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31842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(Vermelho, Verde, Azul)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021290" y="4873744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 = framebuffer[x,y] * transparência</a:t>
            </a:r>
          </a:p>
          <a:p>
            <a:pPr>
              <a:spcBef>
                <a:spcPts val="360"/>
              </a:spcBef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 = rbg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framebuffer[x,y] = cor_anterior + cor_nova</a:t>
            </a:r>
          </a:p>
        </p:txBody>
      </p:sp>
      <p:sp>
        <p:nvSpPr>
          <p:cNvPr id="6" name="Google Shape;487;p33">
            <a:extLst>
              <a:ext uri="{FF2B5EF4-FFF2-40B4-BE49-F238E27FC236}">
                <a16:creationId xmlns:a16="http://schemas.microsoft.com/office/drawing/2014/main" id="{BE750651-942B-F829-A0CE-8A1D1DA6F2F3}"/>
              </a:ext>
            </a:extLst>
          </p:cNvPr>
          <p:cNvSpPr/>
          <p:nvPr/>
        </p:nvSpPr>
        <p:spPr>
          <a:xfrm>
            <a:off x="2969443" y="813690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07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3066282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noProof="1">
                <a:solidFill>
                  <a:srgbClr val="800000"/>
                </a:solidFill>
              </a:rPr>
              <a:t> 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&lt;Viewpoint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8"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noProof="1">
                <a:solidFill>
                  <a:srgbClr val="0000FF"/>
                </a:solidFill>
              </a:rPr>
              <a:t>“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 1 0”</a:t>
            </a:r>
          </a:p>
          <a:p>
            <a:r>
              <a:rPr lang="en-US" sz="1050" noProof="1">
                <a:solidFill>
                  <a:srgbClr val="FF0000"/>
                </a:solidFill>
              </a:rPr>
              <a:t>                        transparency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noProof="1">
                <a:solidFill>
                  <a:srgbClr val="0000FF"/>
                </a:solidFill>
              </a:rPr>
              <a:t>“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  <a:r>
              <a:rPr lang="en-US" sz="1050" noProof="1">
                <a:solidFill>
                  <a:srgbClr val="0000FF"/>
                </a:solidFill>
              </a:rPr>
              <a:t>”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2524151404"/>
              </p:ext>
            </p:extLst>
          </p:nvPr>
        </p:nvGraphicFramePr>
        <p:xfrm>
          <a:off x="3150454" y="628401"/>
          <a:ext cx="5805228" cy="4278256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591671"/>
                  </a:ext>
                </a:extLst>
              </a:tr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94682"/>
                  </a:ext>
                </a:extLst>
              </a:tr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31842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(Vermelho, Verde, Azul)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021290" y="4873744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 = framebuffer[x,y] * transparência</a:t>
            </a:r>
          </a:p>
          <a:p>
            <a:pPr>
              <a:spcBef>
                <a:spcPts val="360"/>
              </a:spcBef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 = rbg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framebuffer[x,y] = cor_anterior + cor_nova</a:t>
            </a:r>
          </a:p>
        </p:txBody>
      </p:sp>
      <p:sp>
        <p:nvSpPr>
          <p:cNvPr id="2" name="Google Shape;487;p33">
            <a:extLst>
              <a:ext uri="{FF2B5EF4-FFF2-40B4-BE49-F238E27FC236}">
                <a16:creationId xmlns:a16="http://schemas.microsoft.com/office/drawing/2014/main" id="{B6770536-9375-8F6F-E947-47D450942A4D}"/>
              </a:ext>
            </a:extLst>
          </p:cNvPr>
          <p:cNvSpPr/>
          <p:nvPr/>
        </p:nvSpPr>
        <p:spPr>
          <a:xfrm>
            <a:off x="2922309" y="248845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89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81;p24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779A64-E636-5B7C-0B55-8CFE179A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95303"/>
              </p:ext>
            </p:extLst>
          </p:nvPr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80" name="Google Shape;280;p24"/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85" name="Google Shape;285;p24"/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86" name="Google Shape;286;p24"/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87" name="Google Shape;287;p24"/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24"/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90" name="Google Shape;290;p24"/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91" name="Google Shape;291;p24"/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295" name="Google Shape;295;p24"/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296" name="Google Shape;296;p24"/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E25C19-BF8E-5195-49C7-4DBAD772401D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E9D13D-D489-8D2D-9F68-1D27B5E1D81A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167E1-B143-B955-5533-010326C5E8B7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77FD45-4717-68ED-6DE1-7C117C6CEE5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BEF5AB-7D1A-9965-7AE9-2566B30FF678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23B879-EFD5-213D-3AFB-447C07AFB6B9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B95212-A7D6-E588-3A3F-210173F1C01B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FA2B36-71FC-25A3-FF57-260A16DA6195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5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8" name="Google Shape;298;p24"/>
          <p:cNvSpPr txBox="1"/>
          <p:nvPr/>
        </p:nvSpPr>
        <p:spPr>
          <a:xfrm>
            <a:off x="4639476" y="703506"/>
            <a:ext cx="4504523" cy="413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Distâncias do ponto(28, 22) as arestas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L(x, y) = (x – x0)(y1 – y0) – (y – y0)(x1 – x0)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(28.5 - 32.77)(16.65 - 23.18) - (22.5 - 23.18)(30 - 32.77)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(-4.27)(-6.53) - (-0.68)(-2.77)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27.8831 - 1.8836</a:t>
            </a: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25.9995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0"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(28.5 - 30)(23.52 - 16.65) - (22.5 – 16.65)(26.95 - 30)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(-1.5)(6.87) - (5.85)(-3.05)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-10.305 + 17.8425</a:t>
            </a: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7.5375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(28.5 - 26.95)(23.18 - 23.52) - (22.5 - 23.52)(32.77 - 26.95)</a:t>
            </a: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(1.55)(-0.34) - (-1.02)(5.82)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-0.527 + 5.9364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5.4094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028534" y="4962394"/>
            <a:ext cx="37264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 positivos: Dentro !!!</a:t>
            </a:r>
            <a:endParaRPr lang="pt-BR" dirty="0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153FE256-58F7-0D03-9CEF-0D8122EC0A90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8D6203-231C-A364-AE6E-446928E142D5}"/>
              </a:ext>
            </a:extLst>
          </p:cNvPr>
          <p:cNvGrpSpPr/>
          <p:nvPr/>
        </p:nvGrpSpPr>
        <p:grpSpPr>
          <a:xfrm>
            <a:off x="5209310" y="1382524"/>
            <a:ext cx="2313711" cy="497078"/>
            <a:chOff x="5209310" y="1382524"/>
            <a:chExt cx="2313711" cy="4970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FEA7B9-DF6F-32BA-6DC4-C55A6B730233}"/>
                </a:ext>
              </a:extLst>
            </p:cNvPr>
            <p:cNvSpPr txBox="1"/>
            <p:nvPr/>
          </p:nvSpPr>
          <p:spPr>
            <a:xfrm>
              <a:off x="5831880" y="1382524"/>
              <a:ext cx="879623" cy="190240"/>
            </a:xfrm>
            <a:prstGeom prst="rect">
              <a:avLst/>
            </a:prstGeom>
            <a:noFill/>
          </p:spPr>
          <p:txBody>
            <a:bodyPr wrap="square" lIns="0" tIns="0" rIns="0" bIns="3600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centro do pixel</a:t>
              </a:r>
              <a:endParaRPr 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0EF447-F635-E115-E2A6-3D66AF4058C0}"/>
                </a:ext>
              </a:extLst>
            </p:cNvPr>
            <p:cNvSpPr/>
            <p:nvPr/>
          </p:nvSpPr>
          <p:spPr>
            <a:xfrm>
              <a:off x="5209310" y="1613235"/>
              <a:ext cx="203645" cy="261748"/>
            </a:xfrm>
            <a:prstGeom prst="ellipse">
              <a:avLst/>
            </a:prstGeom>
            <a:noFill/>
            <a:ln w="12700">
              <a:solidFill>
                <a:srgbClr val="1C334E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8340E92B-00C0-46A7-F465-44FA4112F163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rot="5400000" flipH="1" flipV="1">
              <a:off x="5503711" y="1285067"/>
              <a:ext cx="135591" cy="520747"/>
            </a:xfrm>
            <a:prstGeom prst="curvedConnector2">
              <a:avLst/>
            </a:prstGeom>
            <a:ln>
              <a:solidFill>
                <a:srgbClr val="1C334E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3B1ADC-14DD-649C-FAC3-9C6D243F1D95}"/>
                </a:ext>
              </a:extLst>
            </p:cNvPr>
            <p:cNvSpPr/>
            <p:nvPr/>
          </p:nvSpPr>
          <p:spPr>
            <a:xfrm>
              <a:off x="7301348" y="1617854"/>
              <a:ext cx="221673" cy="261748"/>
            </a:xfrm>
            <a:prstGeom prst="ellipse">
              <a:avLst/>
            </a:prstGeom>
            <a:noFill/>
            <a:ln w="12700">
              <a:solidFill>
                <a:srgbClr val="1C334E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98F330CA-AD4E-3632-814C-5DDE392CDE56}"/>
                </a:ext>
              </a:extLst>
            </p:cNvPr>
            <p:cNvCxnSpPr>
              <a:cxnSpLocks/>
              <a:stCxn id="13" idx="0"/>
              <a:endCxn id="4" idx="3"/>
            </p:cNvCxnSpPr>
            <p:nvPr/>
          </p:nvCxnSpPr>
          <p:spPr>
            <a:xfrm rot="16200000" flipV="1">
              <a:off x="6991739" y="1197408"/>
              <a:ext cx="140210" cy="700682"/>
            </a:xfrm>
            <a:prstGeom prst="curvedConnector2">
              <a:avLst/>
            </a:prstGeom>
            <a:ln>
              <a:solidFill>
                <a:srgbClr val="1C334E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AB03B970-20F3-C910-52EF-BB6E18E712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E0288E-90D9-6D25-A58E-BA5401FF7AF9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7" name="Google Shape;282;p24">
            <a:extLst>
              <a:ext uri="{FF2B5EF4-FFF2-40B4-BE49-F238E27FC236}">
                <a16:creationId xmlns:a16="http://schemas.microsoft.com/office/drawing/2014/main" id="{20CF268B-B370-EFAB-D551-4F9B599FDA41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9" name="Google Shape;285;p24">
            <a:extLst>
              <a:ext uri="{FF2B5EF4-FFF2-40B4-BE49-F238E27FC236}">
                <a16:creationId xmlns:a16="http://schemas.microsoft.com/office/drawing/2014/main" id="{B64E1D19-2059-755D-BFC8-12E28EB436E6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10" name="Google Shape;286;p24">
            <a:extLst>
              <a:ext uri="{FF2B5EF4-FFF2-40B4-BE49-F238E27FC236}">
                <a16:creationId xmlns:a16="http://schemas.microsoft.com/office/drawing/2014/main" id="{A5C8B345-F0D4-CC3F-4D5F-B8AD3BAE3C09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1" name="Google Shape;289;p24">
            <a:extLst>
              <a:ext uri="{FF2B5EF4-FFF2-40B4-BE49-F238E27FC236}">
                <a16:creationId xmlns:a16="http://schemas.microsoft.com/office/drawing/2014/main" id="{D2558DEF-1CE0-6A9E-1907-8D38D0151199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2" name="Google Shape;290;p24">
            <a:extLst>
              <a:ext uri="{FF2B5EF4-FFF2-40B4-BE49-F238E27FC236}">
                <a16:creationId xmlns:a16="http://schemas.microsoft.com/office/drawing/2014/main" id="{3052BD9B-193D-46F5-F8E4-134A482F050F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5" name="Google Shape;291;p24">
            <a:extLst>
              <a:ext uri="{FF2B5EF4-FFF2-40B4-BE49-F238E27FC236}">
                <a16:creationId xmlns:a16="http://schemas.microsoft.com/office/drawing/2014/main" id="{2DE0CA06-8007-6B72-C667-4E5E801B4ECD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6" name="Google Shape;295;p24">
            <a:extLst>
              <a:ext uri="{FF2B5EF4-FFF2-40B4-BE49-F238E27FC236}">
                <a16:creationId xmlns:a16="http://schemas.microsoft.com/office/drawing/2014/main" id="{1F1E01D2-BA21-6930-8CCA-0B543BE15DB1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7" name="Google Shape;296;p24">
            <a:extLst>
              <a:ext uri="{FF2B5EF4-FFF2-40B4-BE49-F238E27FC236}">
                <a16:creationId xmlns:a16="http://schemas.microsoft.com/office/drawing/2014/main" id="{0D185C13-FA26-E075-4F63-6A9FE10A24B6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" name="Google Shape;297;p24">
            <a:extLst>
              <a:ext uri="{FF2B5EF4-FFF2-40B4-BE49-F238E27FC236}">
                <a16:creationId xmlns:a16="http://schemas.microsoft.com/office/drawing/2014/main" id="{08D79AF0-02A4-13A2-A0E8-161B1561C492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A78FD5-9978-DF35-587A-4A61FA25B219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0BAAE0-EB89-A269-5AF2-64597B471A5C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472D1-7B37-99C3-4D4F-DAC165D1BB7E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DFEFD3-81C6-E223-0150-BAB1F5E49F0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40DA83-3803-E08D-B250-AA6EF2EA06C7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86A9C4-2BDC-3788-0D95-7A23F933C97A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EE9E27-34C9-D901-07E0-DEB6974F09C8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5AA7FEC-49EF-48FD-B3D7-B9C6050C37AF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0EB2B8B-0A5A-7797-755E-4E33EE266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66731"/>
              </p:ext>
            </p:extLst>
          </p:nvPr>
        </p:nvGraphicFramePr>
        <p:xfrm>
          <a:off x="329543" y="2956436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pSp>
        <p:nvGrpSpPr>
          <p:cNvPr id="292" name="Google Shape;292;p24"/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293" name="Google Shape;293;p24"/>
            <p:cNvCxnSpPr>
              <a:cxnSpLocks/>
              <a:stCxn id="294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4" name="Google Shape;294;p24"/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51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639475" y="703506"/>
            <a:ext cx="4504523" cy="163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lang="pt-BR" b="1" dirty="0"/>
              <a:t>= |x</a:t>
            </a:r>
            <a:r>
              <a:rPr lang="pt-BR" b="1" baseline="-25000" dirty="0"/>
              <a:t>0</a:t>
            </a:r>
            <a:r>
              <a:rPr lang="pt-BR" b="1" dirty="0"/>
              <a:t>(y</a:t>
            </a:r>
            <a:r>
              <a:rPr lang="pt-BR" b="1" baseline="-25000" dirty="0"/>
              <a:t>1</a:t>
            </a:r>
            <a:r>
              <a:rPr lang="pt-BR" b="1" dirty="0"/>
              <a:t>–y</a:t>
            </a:r>
            <a:r>
              <a:rPr lang="pt-BR" b="1" baseline="-25000" dirty="0"/>
              <a:t>2</a:t>
            </a:r>
            <a:r>
              <a:rPr lang="pt-BR" b="1" dirty="0"/>
              <a:t>) + x</a:t>
            </a:r>
            <a:r>
              <a:rPr lang="pt-BR" b="1" baseline="-25000" dirty="0"/>
              <a:t>1</a:t>
            </a:r>
            <a:r>
              <a:rPr lang="pt-BR" b="1" dirty="0"/>
              <a:t>(y</a:t>
            </a:r>
            <a:r>
              <a:rPr lang="pt-BR" b="1" baseline="-25000" dirty="0"/>
              <a:t>2</a:t>
            </a:r>
            <a:r>
              <a:rPr lang="pt-BR" b="1" dirty="0"/>
              <a:t>–y</a:t>
            </a:r>
            <a:r>
              <a:rPr lang="pt-BR" b="1" baseline="-25000" dirty="0"/>
              <a:t>0</a:t>
            </a:r>
            <a:r>
              <a:rPr lang="pt-BR" b="1" dirty="0"/>
              <a:t>) + x</a:t>
            </a:r>
            <a:r>
              <a:rPr lang="pt-BR" b="1" baseline="-25000" dirty="0"/>
              <a:t>2</a:t>
            </a:r>
            <a:r>
              <a:rPr lang="pt-BR" b="1" dirty="0"/>
              <a:t>(y</a:t>
            </a:r>
            <a:r>
              <a:rPr lang="pt-BR" b="1" baseline="-25000" dirty="0"/>
              <a:t>0</a:t>
            </a:r>
            <a:r>
              <a:rPr lang="pt-BR" b="1" dirty="0"/>
              <a:t>–y</a:t>
            </a:r>
            <a:r>
              <a:rPr lang="pt-BR" b="1" baseline="-25000" dirty="0"/>
              <a:t>1</a:t>
            </a:r>
            <a:r>
              <a:rPr lang="pt-BR" b="1" dirty="0"/>
              <a:t>)| / 2</a:t>
            </a:r>
          </a:p>
          <a:p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|26.95(23.18-16.65)+32.77(16.65-23.52)+30(23.52-23.18)|/2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|26.95(6.53)+32.77(-6.87)+30(0.34)|/2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|175.9835-225.1299+10.2|/2</a:t>
            </a:r>
            <a:endParaRPr lang="pt-BR" sz="12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</p:txBody>
      </p:sp>
      <p:sp>
        <p:nvSpPr>
          <p:cNvPr id="2" name="Google Shape;280;p24">
            <a:extLst>
              <a:ext uri="{FF2B5EF4-FFF2-40B4-BE49-F238E27FC236}">
                <a16:creationId xmlns:a16="http://schemas.microsoft.com/office/drawing/2014/main" id="{708CE72A-CE6D-44B7-897F-EC24F6818A9C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7;p24">
            <a:extLst>
              <a:ext uri="{FF2B5EF4-FFF2-40B4-BE49-F238E27FC236}">
                <a16:creationId xmlns:a16="http://schemas.microsoft.com/office/drawing/2014/main" id="{33A15156-07D3-48D5-3959-54EC5FC049F4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8" name="Google Shape;288;p24">
            <a:extLst>
              <a:ext uri="{FF2B5EF4-FFF2-40B4-BE49-F238E27FC236}">
                <a16:creationId xmlns:a16="http://schemas.microsoft.com/office/drawing/2014/main" id="{AC7C6C46-1170-3F1A-CD4B-6C62F6CAC4CA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Cloud 17">
            <a:extLst>
              <a:ext uri="{FF2B5EF4-FFF2-40B4-BE49-F238E27FC236}">
                <a16:creationId xmlns:a16="http://schemas.microsoft.com/office/drawing/2014/main" id="{601ED7DF-1C0D-C989-1B95-42125DF3E602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pic>
        <p:nvPicPr>
          <p:cNvPr id="19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835DA531-F89C-B371-0D57-9DEB2B9A4F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75000C8-C7C5-2343-2940-43B24582DE8A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1" name="Google Shape;282;p24">
            <a:extLst>
              <a:ext uri="{FF2B5EF4-FFF2-40B4-BE49-F238E27FC236}">
                <a16:creationId xmlns:a16="http://schemas.microsoft.com/office/drawing/2014/main" id="{052E9C09-EB80-3ECE-4700-A77F5588414A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2" name="Google Shape;285;p24">
            <a:extLst>
              <a:ext uri="{FF2B5EF4-FFF2-40B4-BE49-F238E27FC236}">
                <a16:creationId xmlns:a16="http://schemas.microsoft.com/office/drawing/2014/main" id="{15A8C509-5F35-A494-B798-21AD935936C2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3" name="Google Shape;286;p24">
            <a:extLst>
              <a:ext uri="{FF2B5EF4-FFF2-40B4-BE49-F238E27FC236}">
                <a16:creationId xmlns:a16="http://schemas.microsoft.com/office/drawing/2014/main" id="{CC63CAC7-EFF4-FE2E-928E-85B2BD8594BF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4" name="Google Shape;289;p24">
            <a:extLst>
              <a:ext uri="{FF2B5EF4-FFF2-40B4-BE49-F238E27FC236}">
                <a16:creationId xmlns:a16="http://schemas.microsoft.com/office/drawing/2014/main" id="{22E617BE-BA73-B757-55EC-5119DD72CCC9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5" name="Google Shape;290;p24">
            <a:extLst>
              <a:ext uri="{FF2B5EF4-FFF2-40B4-BE49-F238E27FC236}">
                <a16:creationId xmlns:a16="http://schemas.microsoft.com/office/drawing/2014/main" id="{8C51C012-0966-4D62-424C-B2DE9B886DCD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6" name="Google Shape;291;p24">
            <a:extLst>
              <a:ext uri="{FF2B5EF4-FFF2-40B4-BE49-F238E27FC236}">
                <a16:creationId xmlns:a16="http://schemas.microsoft.com/office/drawing/2014/main" id="{D6696F17-A323-20C4-4BB7-B8169B58286C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27" name="Google Shape;295;p24">
            <a:extLst>
              <a:ext uri="{FF2B5EF4-FFF2-40B4-BE49-F238E27FC236}">
                <a16:creationId xmlns:a16="http://schemas.microsoft.com/office/drawing/2014/main" id="{5E8947FF-1297-17F6-CE99-C600FB6C1CE0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28" name="Google Shape;296;p24">
            <a:extLst>
              <a:ext uri="{FF2B5EF4-FFF2-40B4-BE49-F238E27FC236}">
                <a16:creationId xmlns:a16="http://schemas.microsoft.com/office/drawing/2014/main" id="{3193ED05-0A17-5E70-E2E4-4F21247C96EE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" name="Google Shape;297;p24">
            <a:extLst>
              <a:ext uri="{FF2B5EF4-FFF2-40B4-BE49-F238E27FC236}">
                <a16:creationId xmlns:a16="http://schemas.microsoft.com/office/drawing/2014/main" id="{E30134E6-595F-93AA-C0E6-CD5B1AA60270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7A5BC4-0C06-B7FB-592F-C38417FA0A81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0DB2C1-0DCD-7D4D-CE0F-663879F1B8C9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59F66E-5345-3268-C691-02C45B399316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67C1FD-99E4-18AF-F6BA-2156DE94A863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A91D4A-2DB3-DD6B-5AA6-7FD8AD774405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34B0BB-9586-9EC1-56D0-0EDBC679EC9C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5D9804-1218-CA2D-F985-ED3BAA7F81AE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FC3653C-12B2-33F4-ACD1-0179D251A5A1}"/>
                </a:ext>
              </a:extLst>
            </p:cNvPr>
            <p:cNvCxnSpPr>
              <a:cxnSpLocks/>
              <a:stCxn id="36" idx="0"/>
              <a:endCxn id="35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Google Shape;298;p24">
            <a:extLst>
              <a:ext uri="{FF2B5EF4-FFF2-40B4-BE49-F238E27FC236}">
                <a16:creationId xmlns:a16="http://schemas.microsoft.com/office/drawing/2014/main" id="{DBEFAB85-B070-19A2-3A7D-DA39F19A8A89}"/>
              </a:ext>
            </a:extLst>
          </p:cNvPr>
          <p:cNvSpPr txBox="1"/>
          <p:nvPr/>
        </p:nvSpPr>
        <p:spPr>
          <a:xfrm>
            <a:off x="4664400" y="2283409"/>
            <a:ext cx="4504523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|28.5(23.18-16.65)+32.77(16.65-22.5)+30(22.5-23.18)|/2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|28.5(6.53)+32.77(-5.85)+30(-0.68)|/2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|186.105-191.7045-20.4|/2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|28.5(16.65-23.52)+30(23.52-22.5)+26.95(22.5-16.65)|/2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|28.5(-6.87)+30(1.02)+26.95(5.85)|/2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|-195.795+30.6+157.6575|/2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|28.5(23.52-23.18)+26.95(23.18-22.5)+32.77(22.5-23.52)|/2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|28.5(0.34)+26.95(0.68)+32.77(-1.02)|/2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|9.69+18.326-33.4254|/2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5E763DAE-E864-4CE1-4E0B-9A63688B0517}"/>
              </a:ext>
            </a:extLst>
          </p:cNvPr>
          <p:cNvSpPr/>
          <p:nvPr/>
        </p:nvSpPr>
        <p:spPr>
          <a:xfrm rot="21408772">
            <a:off x="1643172" y="3326788"/>
            <a:ext cx="1432062" cy="1537664"/>
          </a:xfrm>
          <a:prstGeom prst="triangle">
            <a:avLst>
              <a:gd name="adj" fmla="val 581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4980B4-3B01-2A0D-5C76-CC957ECB9F2A}"/>
              </a:ext>
            </a:extLst>
          </p:cNvPr>
          <p:cNvSpPr txBox="1"/>
          <p:nvPr/>
        </p:nvSpPr>
        <p:spPr>
          <a:xfrm>
            <a:off x="2616854" y="3579863"/>
            <a:ext cx="318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lang="pt-BR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184BFA-85A2-DD2C-2EBB-00F0E4C59B91}"/>
              </a:ext>
            </a:extLst>
          </p:cNvPr>
          <p:cNvGrpSpPr/>
          <p:nvPr/>
        </p:nvGrpSpPr>
        <p:grpSpPr>
          <a:xfrm>
            <a:off x="1687024" y="3321504"/>
            <a:ext cx="1429847" cy="1581568"/>
            <a:chOff x="1687024" y="3321504"/>
            <a:chExt cx="1429847" cy="158156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77DAB0D-370D-38C3-860F-36BBEEAFC2F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V="1">
              <a:off x="2084152" y="3321504"/>
              <a:ext cx="348553" cy="1333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54A321-E33D-0BDB-D545-E153CCA7CFC0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>
              <a:off x="2079284" y="4650382"/>
              <a:ext cx="1037587" cy="17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A8AE04-6A9B-FAF8-2F00-412B005D086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V="1">
              <a:off x="1687024" y="4644516"/>
              <a:ext cx="413475" cy="2585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917C66-CEC4-9544-36BD-4E5401BEF3FB}"/>
                </a:ext>
              </a:extLst>
            </p:cNvPr>
            <p:cNvSpPr txBox="1"/>
            <p:nvPr/>
          </p:nvSpPr>
          <p:spPr>
            <a:xfrm>
              <a:off x="1980178" y="4603675"/>
              <a:ext cx="4440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200" b="1" baseline="-25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lang="pt-BR" sz="1200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36827D-4ED4-30DD-E27C-DAAEFE3846DC}"/>
                </a:ext>
              </a:extLst>
            </p:cNvPr>
            <p:cNvSpPr txBox="1"/>
            <p:nvPr/>
          </p:nvSpPr>
          <p:spPr>
            <a:xfrm>
              <a:off x="1827301" y="4362807"/>
              <a:ext cx="4440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200" b="1" baseline="-25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pt-BR" sz="1200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CAB3AB-24A3-C5E4-946A-C5CC60E2FA32}"/>
                </a:ext>
              </a:extLst>
            </p:cNvPr>
            <p:cNvSpPr txBox="1"/>
            <p:nvPr/>
          </p:nvSpPr>
          <p:spPr>
            <a:xfrm>
              <a:off x="2332097" y="4265190"/>
              <a:ext cx="4440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200" b="1" baseline="-25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lang="pt-BR" sz="1200" baseline="-25000" dirty="0"/>
            </a:p>
          </p:txBody>
        </p:sp>
      </p:grpSp>
      <p:grpSp>
        <p:nvGrpSpPr>
          <p:cNvPr id="38" name="Google Shape;292;p24">
            <a:extLst>
              <a:ext uri="{FF2B5EF4-FFF2-40B4-BE49-F238E27FC236}">
                <a16:creationId xmlns:a16="http://schemas.microsoft.com/office/drawing/2014/main" id="{273A6B57-62C2-86D2-178E-3610E05ACB17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39" name="Google Shape;293;p24">
              <a:extLst>
                <a:ext uri="{FF2B5EF4-FFF2-40B4-BE49-F238E27FC236}">
                  <a16:creationId xmlns:a16="http://schemas.microsoft.com/office/drawing/2014/main" id="{E98CA7CB-57BB-A248-CD98-7B5EF6724023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0" name="Google Shape;294;p24">
              <a:extLst>
                <a:ext uri="{FF2B5EF4-FFF2-40B4-BE49-F238E27FC236}">
                  <a16:creationId xmlns:a16="http://schemas.microsoft.com/office/drawing/2014/main" id="{12F29BD2-659C-2C52-3374-917F39C43790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51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91EC61DC-36DE-3804-5A7C-F179F9AD4B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BB59C8-C8FD-CD17-464A-0D4730872B44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17A0157-E5B7-89FF-D02C-D23511933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26354"/>
              </p:ext>
            </p:extLst>
          </p:nvPr>
        </p:nvGraphicFramePr>
        <p:xfrm>
          <a:off x="318965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2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F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17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37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F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4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71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0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31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5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68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930219" y="703506"/>
            <a:ext cx="421378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2" name="Google Shape;300;p24">
            <a:extLst>
              <a:ext uri="{FF2B5EF4-FFF2-40B4-BE49-F238E27FC236}">
                <a16:creationId xmlns:a16="http://schemas.microsoft.com/office/drawing/2014/main" id="{A0D55363-9BEE-773B-A4A6-FF215A63610A}"/>
              </a:ext>
            </a:extLst>
          </p:cNvPr>
          <p:cNvSpPr txBox="1"/>
          <p:nvPr/>
        </p:nvSpPr>
        <p:spPr>
          <a:xfrm>
            <a:off x="4930219" y="2071600"/>
            <a:ext cx="385501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12.99975 / 19.4732 ~= 0.668</a:t>
            </a:r>
          </a:p>
          <a:p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3.76875 / 19. 4732 ~= 0.194</a:t>
            </a:r>
          </a:p>
          <a:p>
            <a:pPr lvl="0"/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2.7047 / 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9. 4732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~= 0.139</a:t>
            </a:r>
          </a:p>
          <a:p>
            <a:pPr lvl="0"/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1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- β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 ~= 0.138</a:t>
            </a:r>
          </a:p>
          <a:p>
            <a:pPr lvl="0"/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01;p24">
            <a:extLst>
              <a:ext uri="{FF2B5EF4-FFF2-40B4-BE49-F238E27FC236}">
                <a16:creationId xmlns:a16="http://schemas.microsoft.com/office/drawing/2014/main" id="{CB65E64C-47B3-DC74-A843-B98924490369}"/>
              </a:ext>
            </a:extLst>
          </p:cNvPr>
          <p:cNvSpPr txBox="1"/>
          <p:nvPr/>
        </p:nvSpPr>
        <p:spPr>
          <a:xfrm>
            <a:off x="4912735" y="3729745"/>
            <a:ext cx="279976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 do pixel: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αR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αG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0.194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αB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A9DD-A569-EA2C-893C-252AE98A4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37" y="4945401"/>
            <a:ext cx="812800" cy="406400"/>
          </a:xfrm>
          <a:prstGeom prst="rect">
            <a:avLst/>
          </a:prstGeom>
        </p:spPr>
      </p:pic>
      <p:sp>
        <p:nvSpPr>
          <p:cNvPr id="19" name="Google Shape;280;p24">
            <a:extLst>
              <a:ext uri="{FF2B5EF4-FFF2-40B4-BE49-F238E27FC236}">
                <a16:creationId xmlns:a16="http://schemas.microsoft.com/office/drawing/2014/main" id="{6E38405A-D32E-688C-80F2-6C3828BD8A69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87;p24">
            <a:extLst>
              <a:ext uri="{FF2B5EF4-FFF2-40B4-BE49-F238E27FC236}">
                <a16:creationId xmlns:a16="http://schemas.microsoft.com/office/drawing/2014/main" id="{0A680C14-8E80-2792-871A-DB1E1A78875D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5" name="Google Shape;288;p24">
            <a:extLst>
              <a:ext uri="{FF2B5EF4-FFF2-40B4-BE49-F238E27FC236}">
                <a16:creationId xmlns:a16="http://schemas.microsoft.com/office/drawing/2014/main" id="{322AA5EE-4DE0-2873-8EB0-3C773F3820C7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331;p25">
            <a:extLst>
              <a:ext uri="{FF2B5EF4-FFF2-40B4-BE49-F238E27FC236}">
                <a16:creationId xmlns:a16="http://schemas.microsoft.com/office/drawing/2014/main" id="{6805EB91-AB71-9474-9E2D-9D5FC35630AD}"/>
              </a:ext>
            </a:extLst>
          </p:cNvPr>
          <p:cNvSpPr txBox="1"/>
          <p:nvPr/>
        </p:nvSpPr>
        <p:spPr>
          <a:xfrm>
            <a:off x="4912735" y="4965360"/>
            <a:ext cx="24961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(0.668, 0.194, 0.139)</a:t>
            </a:r>
            <a:endParaRPr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692262-E58F-22EC-3C83-6862D335A70E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sp>
        <p:nvSpPr>
          <p:cNvPr id="6" name="Google Shape;299;p24">
            <a:extLst>
              <a:ext uri="{FF2B5EF4-FFF2-40B4-BE49-F238E27FC236}">
                <a16:creationId xmlns:a16="http://schemas.microsoft.com/office/drawing/2014/main" id="{DADDC204-ABA0-AA31-AF5A-37A6E8F98564}"/>
              </a:ext>
            </a:extLst>
          </p:cNvPr>
          <p:cNvSpPr txBox="1"/>
          <p:nvPr/>
        </p:nvSpPr>
        <p:spPr>
          <a:xfrm>
            <a:off x="4820230" y="5351801"/>
            <a:ext cx="37264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Percebeu que só usou coordenadas 2D da tela?</a:t>
            </a:r>
            <a:endParaRPr lang="pt-BR" sz="1000" u="sng" dirty="0"/>
          </a:p>
        </p:txBody>
      </p:sp>
      <p:sp>
        <p:nvSpPr>
          <p:cNvPr id="9" name="Google Shape;282;p24">
            <a:extLst>
              <a:ext uri="{FF2B5EF4-FFF2-40B4-BE49-F238E27FC236}">
                <a16:creationId xmlns:a16="http://schemas.microsoft.com/office/drawing/2014/main" id="{CC08F620-EF04-F7F5-8185-0CA19825F10C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10" name="Google Shape;285;p24">
            <a:extLst>
              <a:ext uri="{FF2B5EF4-FFF2-40B4-BE49-F238E27FC236}">
                <a16:creationId xmlns:a16="http://schemas.microsoft.com/office/drawing/2014/main" id="{E8CA1893-EF1A-E6B0-9604-634185193C27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11" name="Google Shape;286;p24">
            <a:extLst>
              <a:ext uri="{FF2B5EF4-FFF2-40B4-BE49-F238E27FC236}">
                <a16:creationId xmlns:a16="http://schemas.microsoft.com/office/drawing/2014/main" id="{3E245B4F-AC6B-36AC-D2E6-977C9D1CC694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2" name="Google Shape;289;p24">
            <a:extLst>
              <a:ext uri="{FF2B5EF4-FFF2-40B4-BE49-F238E27FC236}">
                <a16:creationId xmlns:a16="http://schemas.microsoft.com/office/drawing/2014/main" id="{427AFFAB-3AFC-0ED7-8AEE-37B20FD7CC9C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3" name="Google Shape;290;p24">
            <a:extLst>
              <a:ext uri="{FF2B5EF4-FFF2-40B4-BE49-F238E27FC236}">
                <a16:creationId xmlns:a16="http://schemas.microsoft.com/office/drawing/2014/main" id="{36770A32-3283-0B75-814D-3B3DB539D583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4" name="Google Shape;291;p24">
            <a:extLst>
              <a:ext uri="{FF2B5EF4-FFF2-40B4-BE49-F238E27FC236}">
                <a16:creationId xmlns:a16="http://schemas.microsoft.com/office/drawing/2014/main" id="{1796B8E0-44F3-AC4F-00BA-D2FD216A087C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5" name="Google Shape;295;p24">
            <a:extLst>
              <a:ext uri="{FF2B5EF4-FFF2-40B4-BE49-F238E27FC236}">
                <a16:creationId xmlns:a16="http://schemas.microsoft.com/office/drawing/2014/main" id="{D97C952D-FF94-6315-99BF-9A07CF10870F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6" name="Google Shape;296;p24">
            <a:extLst>
              <a:ext uri="{FF2B5EF4-FFF2-40B4-BE49-F238E27FC236}">
                <a16:creationId xmlns:a16="http://schemas.microsoft.com/office/drawing/2014/main" id="{BD4FD38A-6504-0603-5D8C-9E0AC432F088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" name="Google Shape;297;p24">
            <a:extLst>
              <a:ext uri="{FF2B5EF4-FFF2-40B4-BE49-F238E27FC236}">
                <a16:creationId xmlns:a16="http://schemas.microsoft.com/office/drawing/2014/main" id="{A71AB8C5-5EB2-4ABC-F55A-76FF0D039503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07D937-10D5-59B4-F098-5E3364BE399B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5D5EB5-9CBC-C6C7-B6C3-8DFEBA3ED9E9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2FB4C3-312C-FA5C-9D88-27B006F8E192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3C26A19-F558-B41E-E5D3-3AF592794EE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B459CF-3DC4-843D-CB68-24095C0B9C0F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B4CB77-E0D0-BA12-80B3-9469B689E0DC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CED7B8-9661-FB68-B3E2-FEB5965EA790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C36B4C-7117-B64F-B41A-D43D526F8A77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oogle Shape;292;p24">
            <a:extLst>
              <a:ext uri="{FF2B5EF4-FFF2-40B4-BE49-F238E27FC236}">
                <a16:creationId xmlns:a16="http://schemas.microsoft.com/office/drawing/2014/main" id="{44E5BEFD-516A-4F3F-30E7-A4A1D5877B23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44" name="Google Shape;293;p24">
              <a:extLst>
                <a:ext uri="{FF2B5EF4-FFF2-40B4-BE49-F238E27FC236}">
                  <a16:creationId xmlns:a16="http://schemas.microsoft.com/office/drawing/2014/main" id="{9D85317C-655E-96C7-E2F3-CFE0B95A33B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5" name="Google Shape;294;p24">
              <a:extLst>
                <a:ext uri="{FF2B5EF4-FFF2-40B4-BE49-F238E27FC236}">
                  <a16:creationId xmlns:a16="http://schemas.microsoft.com/office/drawing/2014/main" id="{D20B7AE6-BEA8-BE17-C7A0-6560F84D82BA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24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24301" y="4731582"/>
            <a:ext cx="14251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5009128" y="726928"/>
            <a:ext cx="121517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pic>
        <p:nvPicPr>
          <p:cNvPr id="325" name="Google Shape;325;p25" descr="{&quot;font&quot;:{&quot;color&quot;:&quot;#000000&quot;,&quot;family&quot;:&quot;Arial&quot;,&quot;size&quot;:12},&quot;type&quot;:&quot;$$&quot;,&quot;code&quot;:&quot;$$Z=\\frac{1}{\\alpha\\frac{1}{Z_{0}}+\\beta\\frac{1}{Z_{1}}+\\gamma\\frac{1}{Z_{2}}}$$&quot;,&quot;backgroundColorModified&quot;:null,&quot;backgroundColor&quot;:&quot;#FFFFFF&quot;,&quot;aid&quot;:null,&quot;id&quot;:&quot;2&quot;,&quot;ts&quot;:1631907053691,&quot;cs&quot;:&quot;ekxqzyKm6k/I1kL/YwQfBA==&quot;,&quot;size&quot;:{&quot;width&quot;:190.5,&quot;height&quot;:49.333333333333336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677" y="2320984"/>
            <a:ext cx="2536280" cy="65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340310" y="982185"/>
            <a:ext cx="240134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b="1"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297;p24">
            <a:extLst>
              <a:ext uri="{FF2B5EF4-FFF2-40B4-BE49-F238E27FC236}">
                <a16:creationId xmlns:a16="http://schemas.microsoft.com/office/drawing/2014/main" id="{09B356E2-65B4-02C9-EB56-D6D490075BE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/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0.668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+0.194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+0.139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0.0703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+0.0185+0.0139</m:t>
                          </m:r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1">
            <a:extLst>
              <a:ext uri="{FF2B5EF4-FFF2-40B4-BE49-F238E27FC236}">
                <a16:creationId xmlns:a16="http://schemas.microsoft.com/office/drawing/2014/main" id="{0E0500B7-53DD-9924-2BEC-A018AA8ED66F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pic>
        <p:nvPicPr>
          <p:cNvPr id="3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4B94360A-4688-C449-441F-1F25BCF7807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87F8AF-AF8C-4D78-7A66-81B996A0949F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F3D197-A877-9CA6-8A01-A918EDAE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27546"/>
              </p:ext>
            </p:extLst>
          </p:nvPr>
        </p:nvGraphicFramePr>
        <p:xfrm>
          <a:off x="318965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2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F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17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37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F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4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71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0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31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5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68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6" name="Google Shape;284;p24">
            <a:extLst>
              <a:ext uri="{FF2B5EF4-FFF2-40B4-BE49-F238E27FC236}">
                <a16:creationId xmlns:a16="http://schemas.microsoft.com/office/drawing/2014/main" id="{2DD34762-9B69-FE5D-1436-01847EEA9E78}"/>
              </a:ext>
            </a:extLst>
          </p:cNvPr>
          <p:cNvSpPr txBox="1">
            <a:spLocks/>
          </p:cNvSpPr>
          <p:nvPr/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Google Shape;282;p24">
            <a:extLst>
              <a:ext uri="{FF2B5EF4-FFF2-40B4-BE49-F238E27FC236}">
                <a16:creationId xmlns:a16="http://schemas.microsoft.com/office/drawing/2014/main" id="{7F4D1853-F981-CC36-7491-54670C040F96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8" name="Google Shape;285;p24">
            <a:extLst>
              <a:ext uri="{FF2B5EF4-FFF2-40B4-BE49-F238E27FC236}">
                <a16:creationId xmlns:a16="http://schemas.microsoft.com/office/drawing/2014/main" id="{A2C7A91D-C23A-920A-9E93-D2B29D87E706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9" name="Google Shape;286;p24">
            <a:extLst>
              <a:ext uri="{FF2B5EF4-FFF2-40B4-BE49-F238E27FC236}">
                <a16:creationId xmlns:a16="http://schemas.microsoft.com/office/drawing/2014/main" id="{20AE2060-CA4F-F263-F7AB-B822C6F987D9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0" name="Google Shape;289;p24">
            <a:extLst>
              <a:ext uri="{FF2B5EF4-FFF2-40B4-BE49-F238E27FC236}">
                <a16:creationId xmlns:a16="http://schemas.microsoft.com/office/drawing/2014/main" id="{50DF52CC-C36E-42FB-1920-F49268DB35BF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1" name="Google Shape;290;p24">
            <a:extLst>
              <a:ext uri="{FF2B5EF4-FFF2-40B4-BE49-F238E27FC236}">
                <a16:creationId xmlns:a16="http://schemas.microsoft.com/office/drawing/2014/main" id="{CA2F2214-B991-B7C6-E6EF-98D8301B1A2E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2" name="Google Shape;291;p24">
            <a:extLst>
              <a:ext uri="{FF2B5EF4-FFF2-40B4-BE49-F238E27FC236}">
                <a16:creationId xmlns:a16="http://schemas.microsoft.com/office/drawing/2014/main" id="{0AAED369-50AE-F40E-2F3C-534F1FA55DF0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3" name="Google Shape;295;p24">
            <a:extLst>
              <a:ext uri="{FF2B5EF4-FFF2-40B4-BE49-F238E27FC236}">
                <a16:creationId xmlns:a16="http://schemas.microsoft.com/office/drawing/2014/main" id="{1198EC4F-3B64-ADA0-53E8-1E4DA41095F6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4" name="Google Shape;296;p24">
            <a:extLst>
              <a:ext uri="{FF2B5EF4-FFF2-40B4-BE49-F238E27FC236}">
                <a16:creationId xmlns:a16="http://schemas.microsoft.com/office/drawing/2014/main" id="{0C6AE15D-0C31-6002-61FE-15ADB7BBF415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" name="Google Shape;297;p24">
            <a:extLst>
              <a:ext uri="{FF2B5EF4-FFF2-40B4-BE49-F238E27FC236}">
                <a16:creationId xmlns:a16="http://schemas.microsoft.com/office/drawing/2014/main" id="{09973AC7-60D0-C7D7-E286-BFBF51CA8266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50CBB4-E2ED-023C-127A-1BAEC5D1DFAD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4920D9-8EFF-B369-630F-B266836A7A60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E3A87A-5FF1-4A6D-1C64-48E3C9B1CF44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3FCF05-3A0B-EA0A-DA87-3D15DDCE4FEC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FA427A-F5FE-2052-36C8-3C51A169937A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29465D-AF71-F6FF-4272-43CDA8F99D2A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A92AC7-0CED-B9B4-1E84-0BAED90EF2F8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08A1A4-19E4-3245-4297-F079C13187DD}"/>
                </a:ext>
              </a:extLst>
            </p:cNvPr>
            <p:cNvCxnSpPr>
              <a:cxnSpLocks/>
              <a:stCxn id="22" idx="0"/>
              <a:endCxn id="21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oogle Shape;292;p24">
            <a:extLst>
              <a:ext uri="{FF2B5EF4-FFF2-40B4-BE49-F238E27FC236}">
                <a16:creationId xmlns:a16="http://schemas.microsoft.com/office/drawing/2014/main" id="{8B179FBA-AB0E-4A87-97E5-61CCC10BA92B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25" name="Google Shape;293;p24">
              <a:extLst>
                <a:ext uri="{FF2B5EF4-FFF2-40B4-BE49-F238E27FC236}">
                  <a16:creationId xmlns:a16="http://schemas.microsoft.com/office/drawing/2014/main" id="{1EA846AB-38FB-A7EE-8BE1-5C14D4C07EF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Google Shape;294;p24">
              <a:extLst>
                <a:ext uri="{FF2B5EF4-FFF2-40B4-BE49-F238E27FC236}">
                  <a16:creationId xmlns:a16="http://schemas.microsoft.com/office/drawing/2014/main" id="{020D0E4E-4BE6-53AE-A60B-6429C2BD32E5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92345" y="1438550"/>
            <a:ext cx="14251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sz="1050"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4745267" y="726928"/>
            <a:ext cx="121517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600" dirty="0"/>
          </a:p>
        </p:txBody>
      </p:sp>
      <p:pic>
        <p:nvPicPr>
          <p:cNvPr id="329" name="Google Shape;329;p25" descr="{&quot;code&quot;:&quot;$$C=Z\\cdot\\left(\\alpha\\frac{C_{0}}{Z_{0}}+\\beta\\frac{C_{1}}{Z_{1}}+\\gamma\\frac{C_{2}}{Z_{2}}\\right)$$&quot;,&quot;font&quot;:{&quot;size&quot;:21.5,&quot;color&quot;:&quot;#000000&quot;,&quot;family&quot;:&quot;Arial&quot;},&quot;backgroundColor&quot;:&quot;#FFFFFF&quot;,&quot;aid&quot;:null,&quot;type&quot;:&quot;$$&quot;,&quot;backgroundColorModified&quot;:false,&quot;id&quot;:&quot;2&quot;,&quot;ts&quot;:1631907352508,&quot;cs&quot;:&quot;oDr5wX4D5Pog/0gDCgJLYA==&quot;,&quot;size&quot;:{&quot;width&quot;:458,&quot;height&quot;:80.66666666666667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483" y="1951286"/>
            <a:ext cx="3619623" cy="6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041654" y="712156"/>
            <a:ext cx="18820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sz="11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sz="1100" b="1" dirty="0"/>
          </a:p>
        </p:txBody>
      </p:sp>
      <p:sp>
        <p:nvSpPr>
          <p:cNvPr id="331" name="Google Shape;331;p25"/>
          <p:cNvSpPr txBox="1"/>
          <p:nvPr/>
        </p:nvSpPr>
        <p:spPr>
          <a:xfrm>
            <a:off x="5027223" y="4620008"/>
            <a:ext cx="2496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(0.685, 0.180, 0.135)</a:t>
            </a:r>
            <a:endParaRPr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/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0.685 </a:t>
                </a:r>
              </a:p>
              <a:p>
                <a:endParaRPr lang="pt-BR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0.180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0.135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7739905-1F29-E71A-B4F8-A671A6F9A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163" y="4592768"/>
            <a:ext cx="812800" cy="406400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988EA04E-B965-C7F4-C598-F11A349E25AC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A04A5-92D7-8957-F193-AF657D3AF04A}"/>
              </a:ext>
            </a:extLst>
          </p:cNvPr>
          <p:cNvGrpSpPr/>
          <p:nvPr/>
        </p:nvGrpSpPr>
        <p:grpSpPr>
          <a:xfrm>
            <a:off x="5204657" y="5165190"/>
            <a:ext cx="3250233" cy="492443"/>
            <a:chOff x="5226234" y="5210333"/>
            <a:chExt cx="3250233" cy="4924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71771D-85D2-9104-C3CD-2C74BDA9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6935" y="5220161"/>
              <a:ext cx="552814" cy="27640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B174A-BA03-6CCA-E788-9C493BDE870C}"/>
                </a:ext>
              </a:extLst>
            </p:cNvPr>
            <p:cNvSpPr txBox="1"/>
            <p:nvPr/>
          </p:nvSpPr>
          <p:spPr>
            <a:xfrm>
              <a:off x="5226234" y="5210333"/>
              <a:ext cx="325023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Antes C = (0.668, 0.194, 0.139)</a:t>
              </a: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pt-BR" sz="9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Obs: esses número podem variar conforme sua implementação</a:t>
              </a:r>
              <a:endParaRPr lang="pt-BR" sz="900" dirty="0"/>
            </a:p>
          </p:txBody>
        </p:sp>
      </p:grpSp>
      <p:pic>
        <p:nvPicPr>
          <p:cNvPr id="6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983600C4-5392-F26B-C0C2-C1D825C8A52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D691A9-6411-1969-9990-84B71A9DEFD5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67B633-D8C0-8439-F64A-A7BC03777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27546"/>
              </p:ext>
            </p:extLst>
          </p:nvPr>
        </p:nvGraphicFramePr>
        <p:xfrm>
          <a:off x="318965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2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F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17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37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F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4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71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0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31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5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68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11" name="Google Shape;284;p24">
            <a:extLst>
              <a:ext uri="{FF2B5EF4-FFF2-40B4-BE49-F238E27FC236}">
                <a16:creationId xmlns:a16="http://schemas.microsoft.com/office/drawing/2014/main" id="{3E5EB60F-831C-B9A9-3122-D063E0F6F29A}"/>
              </a:ext>
            </a:extLst>
          </p:cNvPr>
          <p:cNvSpPr txBox="1">
            <a:spLocks/>
          </p:cNvSpPr>
          <p:nvPr/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Google Shape;282;p24">
            <a:extLst>
              <a:ext uri="{FF2B5EF4-FFF2-40B4-BE49-F238E27FC236}">
                <a16:creationId xmlns:a16="http://schemas.microsoft.com/office/drawing/2014/main" id="{8E71969F-AEC5-3F0F-9602-E7D6BFAEA3C8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13" name="Google Shape;285;p24">
            <a:extLst>
              <a:ext uri="{FF2B5EF4-FFF2-40B4-BE49-F238E27FC236}">
                <a16:creationId xmlns:a16="http://schemas.microsoft.com/office/drawing/2014/main" id="{DF4F0B52-3646-A95D-8189-741354B034D2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14" name="Google Shape;286;p24">
            <a:extLst>
              <a:ext uri="{FF2B5EF4-FFF2-40B4-BE49-F238E27FC236}">
                <a16:creationId xmlns:a16="http://schemas.microsoft.com/office/drawing/2014/main" id="{24DDC489-5610-7E6A-6769-3A02B19091B6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5" name="Google Shape;289;p24">
            <a:extLst>
              <a:ext uri="{FF2B5EF4-FFF2-40B4-BE49-F238E27FC236}">
                <a16:creationId xmlns:a16="http://schemas.microsoft.com/office/drawing/2014/main" id="{6A342570-6241-AA1A-0609-DCC865296D3F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6" name="Google Shape;290;p24">
            <a:extLst>
              <a:ext uri="{FF2B5EF4-FFF2-40B4-BE49-F238E27FC236}">
                <a16:creationId xmlns:a16="http://schemas.microsoft.com/office/drawing/2014/main" id="{EF037FB1-F44A-338F-8052-255C927DF855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7" name="Google Shape;291;p24">
            <a:extLst>
              <a:ext uri="{FF2B5EF4-FFF2-40B4-BE49-F238E27FC236}">
                <a16:creationId xmlns:a16="http://schemas.microsoft.com/office/drawing/2014/main" id="{B7CC3B10-4AC0-284B-B8E9-7F9F72FEC73B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8" name="Google Shape;295;p24">
            <a:extLst>
              <a:ext uri="{FF2B5EF4-FFF2-40B4-BE49-F238E27FC236}">
                <a16:creationId xmlns:a16="http://schemas.microsoft.com/office/drawing/2014/main" id="{B5DF07B8-3282-2EBC-8469-BCDE5F8BB454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9" name="Google Shape;296;p24">
            <a:extLst>
              <a:ext uri="{FF2B5EF4-FFF2-40B4-BE49-F238E27FC236}">
                <a16:creationId xmlns:a16="http://schemas.microsoft.com/office/drawing/2014/main" id="{B47F19B1-4510-471B-EDB2-FF273CBC03E5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" name="Google Shape;297;p24">
            <a:extLst>
              <a:ext uri="{FF2B5EF4-FFF2-40B4-BE49-F238E27FC236}">
                <a16:creationId xmlns:a16="http://schemas.microsoft.com/office/drawing/2014/main" id="{8560C543-784A-2688-AD2B-ACA45372B142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7B8EEE-D991-E01C-35E8-CC67D06D3026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D53CEF-758B-2FB8-E820-88FA1B5E2FA1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48E7F2-4572-90E1-A4E0-B91B59342CFF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352974-0605-2090-3606-8D26B4A0D1A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94AC25-D88F-9892-7CFE-74C75F277577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C373F1-13A5-670E-77CA-E3311FA9FA50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B4D595-57DE-A981-DF4A-5B1F29B60CE0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61C51F6-BD2D-0E42-4234-4B415685C91E}"/>
                </a:ext>
              </a:extLst>
            </p:cNvPr>
            <p:cNvCxnSpPr>
              <a:cxnSpLocks/>
              <a:stCxn id="43" idx="0"/>
              <a:endCxn id="26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oogle Shape;292;p24">
            <a:extLst>
              <a:ext uri="{FF2B5EF4-FFF2-40B4-BE49-F238E27FC236}">
                <a16:creationId xmlns:a16="http://schemas.microsoft.com/office/drawing/2014/main" id="{16B04A48-B8F1-51FA-2A14-D52E0012B24A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46" name="Google Shape;293;p24">
              <a:extLst>
                <a:ext uri="{FF2B5EF4-FFF2-40B4-BE49-F238E27FC236}">
                  <a16:creationId xmlns:a16="http://schemas.microsoft.com/office/drawing/2014/main" id="{629ADB8D-82C8-B75B-4E3B-1E8A0E9864FD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7" name="Google Shape;294;p24">
              <a:extLst>
                <a:ext uri="{FF2B5EF4-FFF2-40B4-BE49-F238E27FC236}">
                  <a16:creationId xmlns:a16="http://schemas.microsoft.com/office/drawing/2014/main" id="{CFA5681E-E9DD-18E3-8CA9-F239EB59D9AC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8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Aplicando Texturas</a:t>
            </a: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6034</Words>
  <Application>Microsoft Macintosh PowerPoint</Application>
  <PresentationFormat>On-screen Show (16:10)</PresentationFormat>
  <Paragraphs>2158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Courier New</vt:lpstr>
      <vt:lpstr>Times New Roman</vt:lpstr>
      <vt:lpstr>Verdana</vt:lpstr>
      <vt:lpstr>Personalizar design</vt:lpstr>
      <vt:lpstr>PowerPoint Presentation</vt:lpstr>
      <vt:lpstr>Interpolação em Triângulos</vt:lpstr>
      <vt:lpstr>Triângulo com vértices de cores diferentes</vt:lpstr>
      <vt:lpstr>Triângulo com vértices de cores diferentes</vt:lpstr>
      <vt:lpstr>Triângulo com vértices de cores diferentes</vt:lpstr>
      <vt:lpstr>Triângulo com vértices de cores diferentes</vt:lpstr>
      <vt:lpstr>Cores do Triângulo com Correção Perspectiva</vt:lpstr>
      <vt:lpstr>Cores do Triângulo com Correção Perspectiva</vt:lpstr>
      <vt:lpstr>Aplicando Texturas</vt:lpstr>
      <vt:lpstr>Triângulo com Texturas</vt:lpstr>
      <vt:lpstr>Triângulo com Texturas MipMap</vt:lpstr>
      <vt:lpstr>Triângulo com Texturas MipMap</vt:lpstr>
      <vt:lpstr>Triângulo com Texturas MipMap</vt:lpstr>
      <vt:lpstr>Z-Buffer</vt:lpstr>
      <vt:lpstr>Desenhando Dois Triângulos</vt:lpstr>
      <vt:lpstr>Desenhando SEM Z-Buffer</vt:lpstr>
      <vt:lpstr>Desenhando SEM Z-Buffer</vt:lpstr>
      <vt:lpstr>Desenhando com Z-Buffer</vt:lpstr>
      <vt:lpstr>Desenhando com Z-Buffer</vt:lpstr>
      <vt:lpstr>Desenhando com Z-Buffer</vt:lpstr>
      <vt:lpstr>Desenhando com Z-Buffer</vt:lpstr>
      <vt:lpstr>Desenhando com Z-Buffer</vt:lpstr>
      <vt:lpstr>Transparência</vt:lpstr>
      <vt:lpstr>Transparência</vt:lpstr>
      <vt:lpstr>Transparência</vt:lpstr>
      <vt:lpstr>Transparência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28</cp:revision>
  <dcterms:modified xsi:type="dcterms:W3CDTF">2024-09-21T01:39:18Z</dcterms:modified>
</cp:coreProperties>
</file>