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2"/>
  </p:notesMasterIdLst>
  <p:sldIdLst>
    <p:sldId id="256" r:id="rId2"/>
    <p:sldId id="272" r:id="rId3"/>
    <p:sldId id="284" r:id="rId4"/>
    <p:sldId id="285" r:id="rId5"/>
    <p:sldId id="286" r:id="rId6"/>
    <p:sldId id="274" r:id="rId7"/>
    <p:sldId id="287" r:id="rId8"/>
    <p:sldId id="275" r:id="rId9"/>
    <p:sldId id="276" r:id="rId10"/>
    <p:sldId id="277" r:id="rId11"/>
    <p:sldId id="288" r:id="rId12"/>
    <p:sldId id="289" r:id="rId13"/>
    <p:sldId id="279" r:id="rId14"/>
    <p:sldId id="280" r:id="rId15"/>
    <p:sldId id="281" r:id="rId16"/>
    <p:sldId id="282" r:id="rId17"/>
    <p:sldId id="292" r:id="rId18"/>
    <p:sldId id="290" r:id="rId19"/>
    <p:sldId id="293" r:id="rId20"/>
    <p:sldId id="308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34E"/>
    <a:srgbClr val="009900"/>
    <a:srgbClr val="009966"/>
    <a:srgbClr val="00994D"/>
    <a:srgbClr val="00B200"/>
    <a:srgbClr val="00B24D"/>
    <a:srgbClr val="B2B24D"/>
    <a:srgbClr val="B2B200"/>
    <a:srgbClr val="CCCC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/>
    <p:restoredTop sz="94694"/>
  </p:normalViewPr>
  <p:slideViewPr>
    <p:cSldViewPr snapToGrid="0">
      <p:cViewPr varScale="1">
        <p:scale>
          <a:sx n="168" d="100"/>
          <a:sy n="168" d="100"/>
        </p:scale>
        <p:origin x="200" y="1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1B355F65-02CA-453F-99C2-3E7365EF7654}"/>
    <pc:docChg chg="delSld modSld">
      <pc:chgData name="Luciano Pereira Soares" userId="16c53e34-c952-423e-8700-c0525d23304f" providerId="ADAL" clId="{1B355F65-02CA-453F-99C2-3E7365EF7654}" dt="2024-09-11T21:20:06.171" v="43" actId="20577"/>
      <pc:docMkLst>
        <pc:docMk/>
      </pc:docMkLst>
      <pc:sldChg chg="modSp mod">
        <pc:chgData name="Luciano Pereira Soares" userId="16c53e34-c952-423e-8700-c0525d23304f" providerId="ADAL" clId="{1B355F65-02CA-453F-99C2-3E7365EF7654}" dt="2024-09-11T21:20:06.171" v="43" actId="20577"/>
        <pc:sldMkLst>
          <pc:docMk/>
          <pc:sldMk cId="0" sldId="256"/>
        </pc:sldMkLst>
        <pc:spChg chg="mod">
          <ac:chgData name="Luciano Pereira Soares" userId="16c53e34-c952-423e-8700-c0525d23304f" providerId="ADAL" clId="{1B355F65-02CA-453F-99C2-3E7365EF7654}" dt="2024-09-11T21:20:06.171" v="43" actId="20577"/>
          <ac:spMkLst>
            <pc:docMk/>
            <pc:sldMk cId="0" sldId="256"/>
            <ac:spMk id="43" creationId="{00000000-0000-0000-0000-000000000000}"/>
          </ac:spMkLst>
        </pc:spChg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1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2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3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4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5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6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67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1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9.png"/><Relationship Id="rId5" Type="http://schemas.openxmlformats.org/officeDocument/2006/relationships/image" Target="../media/image13.png"/><Relationship Id="rId15" Type="http://schemas.openxmlformats.org/officeDocument/2006/relationships/image" Target="../media/image63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 dirty="0"/>
              <a:t>Aula 12: </a:t>
            </a:r>
            <a:r>
              <a:rPr lang="en-US" dirty="0" err="1"/>
              <a:t>Revisão</a:t>
            </a:r>
            <a:r>
              <a:rPr lang="en-US" dirty="0"/>
              <a:t> 2 </a:t>
            </a:r>
            <a:r>
              <a:rPr lang="en-US" dirty="0" err="1"/>
              <a:t>Interpolaçãoo</a:t>
            </a:r>
            <a:r>
              <a:rPr lang="en-US" dirty="0"/>
              <a:t>, </a:t>
            </a:r>
            <a:r>
              <a:rPr lang="en-US" dirty="0" err="1"/>
              <a:t>MipMap</a:t>
            </a:r>
            <a:r>
              <a:rPr lang="en-US" dirty="0"/>
              <a:t>,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8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84" name="Google Shape;384;p28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sp>
            <p:nvSpPr>
              <p:cNvPr id="386" name="Google Shape;386;p28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  <p:cxnSp>
            <p:nvCxnSpPr>
              <p:cNvPr id="385" name="Google Shape;385;p28"/>
              <p:cNvCxnSpPr>
                <a:stCxn id="386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99" name="Google Shape;399;p28"/>
          <p:cNvSpPr txBox="1"/>
          <p:nvPr/>
        </p:nvSpPr>
        <p:spPr>
          <a:xfrm>
            <a:off x="4572000" y="1346197"/>
            <a:ext cx="363408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Vizinhas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895797"/>
            <a:ext cx="41224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22) =&gt; UV(0.264, 0.139)</a:t>
            </a:r>
            <a:endParaRPr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491AB6-84A6-8185-6015-3257EEA26ED1}"/>
              </a:ext>
            </a:extLst>
          </p:cNvPr>
          <p:cNvGrpSpPr/>
          <p:nvPr/>
        </p:nvGrpSpPr>
        <p:grpSpPr>
          <a:xfrm>
            <a:off x="1082989" y="4647870"/>
            <a:ext cx="910946" cy="824327"/>
            <a:chOff x="1082989" y="4647870"/>
            <a:chExt cx="910946" cy="8243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F59291C-F16A-A66D-7BDB-94051A0403A4}"/>
                </a:ext>
              </a:extLst>
            </p:cNvPr>
            <p:cNvSpPr/>
            <p:nvPr/>
          </p:nvSpPr>
          <p:spPr>
            <a:xfrm>
              <a:off x="1378406" y="4892160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F7F1B1-99E7-1314-F473-F76F445C36F9}"/>
                </a:ext>
              </a:extLst>
            </p:cNvPr>
            <p:cNvSpPr txBox="1"/>
            <p:nvPr/>
          </p:nvSpPr>
          <p:spPr>
            <a:xfrm>
              <a:off x="1082989" y="471904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pic>
        <p:nvPicPr>
          <p:cNvPr id="23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>
            <a:extLst>
              <a:ext uri="{FF2B5EF4-FFF2-40B4-BE49-F238E27FC236}">
                <a16:creationId xmlns:a16="http://schemas.microsoft.com/office/drawing/2014/main" id="{CE4B0A89-14B1-0E8F-A23E-F9E235C55C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0452" y="4282382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>
            <a:extLst>
              <a:ext uri="{FF2B5EF4-FFF2-40B4-BE49-F238E27FC236}">
                <a16:creationId xmlns:a16="http://schemas.microsoft.com/office/drawing/2014/main" id="{FD685565-A065-055C-A271-5533EEE0BF3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5094" y="4282382"/>
            <a:ext cx="1407737" cy="12195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5E16C8CA-C213-D745-3E9E-2C1D581DDCA9}"/>
              </a:ext>
            </a:extLst>
          </p:cNvPr>
          <p:cNvGrpSpPr/>
          <p:nvPr/>
        </p:nvGrpSpPr>
        <p:grpSpPr>
          <a:xfrm>
            <a:off x="4830452" y="2528535"/>
            <a:ext cx="1414410" cy="1214410"/>
            <a:chOff x="4830452" y="2528535"/>
            <a:chExt cx="1414410" cy="1214410"/>
          </a:xfrm>
        </p:grpSpPr>
        <p:pic>
          <p:nvPicPr>
  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30452" y="2528535"/>
              <a:ext cx="1414410" cy="1214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9089D3-DB03-8A21-60E3-35FA8682189B}"/>
                </a:ext>
              </a:extLst>
            </p:cNvPr>
            <p:cNvSpPr txBox="1"/>
            <p:nvPr/>
          </p:nvSpPr>
          <p:spPr>
            <a:xfrm>
              <a:off x="5438403" y="2795051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A2105C6-C5BF-616C-890D-6013BBAD186A}"/>
                </a:ext>
              </a:extLst>
            </p:cNvPr>
            <p:cNvSpPr txBox="1"/>
            <p:nvPr/>
          </p:nvSpPr>
          <p:spPr>
            <a:xfrm>
              <a:off x="5446023" y="3540993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BDD5D9-5F3C-6665-2B51-52126AE3F073}"/>
              </a:ext>
            </a:extLst>
          </p:cNvPr>
          <p:cNvGrpSpPr/>
          <p:nvPr/>
        </p:nvGrpSpPr>
        <p:grpSpPr>
          <a:xfrm>
            <a:off x="6545094" y="2528535"/>
            <a:ext cx="1407737" cy="1219556"/>
            <a:chOff x="6545094" y="2528535"/>
            <a:chExt cx="1407737" cy="1219556"/>
          </a:xfrm>
        </p:grpSpPr>
        <p:pic>
          <p:nvPicPr>
  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45094" y="2528535"/>
              <a:ext cx="1407737" cy="1219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D7B09C-D327-F271-CEC2-E81B717C3A65}"/>
                </a:ext>
              </a:extLst>
            </p:cNvPr>
            <p:cNvSpPr txBox="1"/>
            <p:nvPr/>
          </p:nvSpPr>
          <p:spPr>
            <a:xfrm>
              <a:off x="7153992" y="2787728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29 − 28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D165AB-53F0-5407-2370-B2A869C84891}"/>
                </a:ext>
              </a:extLst>
            </p:cNvPr>
            <p:cNvSpPr txBox="1"/>
            <p:nvPr/>
          </p:nvSpPr>
          <p:spPr>
            <a:xfrm>
              <a:off x="7153991" y="3549729"/>
              <a:ext cx="79883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23 − 22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42" y="1695532"/>
            <a:ext cx="1414410" cy="1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1293" y="1751089"/>
            <a:ext cx="1407737" cy="12195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Google Shape;435;p29"/>
              <p:cNvSpPr txBox="1"/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blipFill>
                <a:blip r:embed="rId6"/>
                <a:stretch>
                  <a:fillRect l="-2732"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106" y="825605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326" t="-2703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7053" y="3477775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6266624" y="3062830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blipFill>
                <a:blip r:embed="rId10"/>
                <a:stretch>
                  <a:fillRect l="-2326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blipFill>
                <a:blip r:embed="rId11"/>
                <a:stretch>
                  <a:fillRect l="-1852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AEE5D8C-4C93-8819-847F-8F3F49D6C116}"/>
              </a:ext>
            </a:extLst>
          </p:cNvPr>
          <p:cNvGrpSpPr/>
          <p:nvPr/>
        </p:nvGrpSpPr>
        <p:grpSpPr>
          <a:xfrm>
            <a:off x="1082989" y="4647870"/>
            <a:ext cx="910946" cy="824327"/>
            <a:chOff x="1082989" y="4647870"/>
            <a:chExt cx="910946" cy="8243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81B5C0E-BE76-31DC-EA9E-3E512EF5A837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7A37C37-A2A9-59BE-452A-076DEAA8EACB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5EE30A-6E41-CD75-24C2-B35739589296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5C144B-F601-0ADB-382E-2FD8B9C55273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82FB3E8-D2E6-24FA-9E2E-00FD894F7E79}"/>
                </a:ext>
              </a:extLst>
            </p:cNvPr>
            <p:cNvSpPr/>
            <p:nvPr/>
          </p:nvSpPr>
          <p:spPr>
            <a:xfrm>
              <a:off x="1378406" y="4892160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0859895-A9F5-65D0-C750-FBAA56129C2D}"/>
                </a:ext>
              </a:extLst>
            </p:cNvPr>
            <p:cNvSpPr txBox="1"/>
            <p:nvPr/>
          </p:nvSpPr>
          <p:spPr>
            <a:xfrm>
              <a:off x="1082989" y="471904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5D90F-92B0-AD17-7270-586D8D23FE1D}"/>
              </a:ext>
            </a:extLst>
          </p:cNvPr>
          <p:cNvSpPr/>
          <p:nvPr/>
        </p:nvSpPr>
        <p:spPr>
          <a:xfrm>
            <a:off x="7315200" y="3062830"/>
            <a:ext cx="6477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418" name="Google Shape;4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9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rot="10800000" flipH="1">
            <a:off x="4683385" y="4386698"/>
            <a:ext cx="2942700" cy="991500"/>
          </a:xfrm>
          <a:prstGeom prst="curvedConnector3">
            <a:avLst>
              <a:gd name="adj1" fmla="val 7626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277486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25" y="302977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963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715456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</m:t>
                              </m:r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 </m:t>
                              </m:r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</m:t>
                              </m:r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.</m:t>
                              </m:r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CA40B66-3C61-58DB-3196-197BC113B705}"/>
              </a:ext>
            </a:extLst>
          </p:cNvPr>
          <p:cNvGrpSpPr/>
          <p:nvPr/>
        </p:nvGrpSpPr>
        <p:grpSpPr>
          <a:xfrm>
            <a:off x="1082989" y="4647870"/>
            <a:ext cx="910946" cy="824327"/>
            <a:chOff x="1082989" y="4647870"/>
            <a:chExt cx="910946" cy="8243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49A80F-B0CC-A2BA-B09B-6F2AFE11B2E3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DE2AA0C-DE61-B8FD-E7E6-E91C31FD556F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CE2CF-5A4C-BFF3-F74E-8A96530632C9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496E25-0AF8-46E3-4E88-A1861D345EA6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037933B-A965-96C7-741C-1F4F7A075A0A}"/>
                </a:ext>
              </a:extLst>
            </p:cNvPr>
            <p:cNvSpPr/>
            <p:nvPr/>
          </p:nvSpPr>
          <p:spPr>
            <a:xfrm>
              <a:off x="1378406" y="4892160"/>
              <a:ext cx="81681" cy="8249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8AAA3D-81B3-EAB5-C87C-5B9FB7E0BC3F}"/>
                </a:ext>
              </a:extLst>
            </p:cNvPr>
            <p:cNvSpPr txBox="1"/>
            <p:nvPr/>
          </p:nvSpPr>
          <p:spPr>
            <a:xfrm>
              <a:off x="1082989" y="471904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1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31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0" name="Google Shape;460;p31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" name="Google Shape;461;p31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6D5450-C249-8AF4-1292-B59283A24E2B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2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" name="Google Shape;471;p32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2" name="Google Shape;472;p32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3" name="Google Shape;473;p32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E710F-6559-92C5-9AA2-149AF9D32CD4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51FBB-5C2A-4140-61C3-EE52603F822D}"/>
              </a:ext>
            </a:extLst>
          </p:cNvPr>
          <p:cNvSpPr txBox="1"/>
          <p:nvPr/>
        </p:nvSpPr>
        <p:spPr>
          <a:xfrm>
            <a:off x="442588" y="4746202"/>
            <a:ext cx="4129412" cy="4308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Por praticidade estamos definindo o </a:t>
            </a:r>
            <a:r>
              <a:rPr lang="pt-BR" sz="1100" dirty="0" err="1"/>
              <a:t>Z</a:t>
            </a:r>
            <a:r>
              <a:rPr lang="pt-BR" sz="1100" dirty="0"/>
              <a:t>-buffer variando de 0 a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/>
              <a:t>Sendo o 1 para valores distantes e 0 para próximos da câmera.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‘1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‘0.2’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3313242401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318429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(Vermelho, Verde, Azul)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711901028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 = framebuffer[x,y] * transparência</a:t>
            </a:r>
          </a:p>
          <a:p>
            <a:pPr>
              <a:spcBef>
                <a:spcPts val="360"/>
              </a:spcBef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 = rbg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framebuffer[x,y] = cor_anterior + cor_nova</a:t>
            </a:r>
          </a:p>
        </p:txBody>
      </p:sp>
      <p:sp>
        <p:nvSpPr>
          <p:cNvPr id="5" name="Google Shape;487;p33">
            <a:extLst>
              <a:ext uri="{FF2B5EF4-FFF2-40B4-BE49-F238E27FC236}">
                <a16:creationId xmlns:a16="http://schemas.microsoft.com/office/drawing/2014/main" id="{BC623649-5C3F-D4CA-3C1C-4696BCBE56FE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2" name="Google Shape;292;p24"/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293" name="Google Shape;293;p24"/>
            <p:cNvCxnSpPr>
              <a:stCxn id="294" idx="2"/>
              <a:endCxn id="29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295" name="Google Shape;295;p24"/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413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28534" y="4962394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153FE256-58F7-0D03-9CEF-0D8122EC0A90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D8D6203-231C-A364-AE6E-446928E142D5}"/>
              </a:ext>
            </a:extLst>
          </p:cNvPr>
          <p:cNvGrpSpPr/>
          <p:nvPr/>
        </p:nvGrpSpPr>
        <p:grpSpPr>
          <a:xfrm>
            <a:off x="5209310" y="1382524"/>
            <a:ext cx="2313711" cy="497078"/>
            <a:chOff x="5209310" y="1382524"/>
            <a:chExt cx="2313711" cy="4970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FEA7B9-DF6F-32BA-6DC4-C55A6B730233}"/>
                </a:ext>
              </a:extLst>
            </p:cNvPr>
            <p:cNvSpPr txBox="1"/>
            <p:nvPr/>
          </p:nvSpPr>
          <p:spPr>
            <a:xfrm>
              <a:off x="5831880" y="1382524"/>
              <a:ext cx="879623" cy="190240"/>
            </a:xfrm>
            <a:prstGeom prst="rect">
              <a:avLst/>
            </a:prstGeom>
            <a:noFill/>
          </p:spPr>
          <p:txBody>
            <a:bodyPr wrap="square" lIns="0" tIns="0" rIns="0" bIns="36000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70C0"/>
                  </a:solidFill>
                </a:rPr>
                <a:t>centro do pixel</a:t>
              </a:r>
              <a:endParaRPr 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B0EF447-F635-E115-E2A6-3D66AF4058C0}"/>
                </a:ext>
              </a:extLst>
            </p:cNvPr>
            <p:cNvSpPr/>
            <p:nvPr/>
          </p:nvSpPr>
          <p:spPr>
            <a:xfrm>
              <a:off x="5209310" y="1613235"/>
              <a:ext cx="203645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8340E92B-00C0-46A7-F465-44FA4112F163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rot="5400000" flipH="1" flipV="1">
              <a:off x="5503711" y="1285067"/>
              <a:ext cx="135591" cy="520747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3B1ADC-14DD-649C-FAC3-9C6D243F1D95}"/>
                </a:ext>
              </a:extLst>
            </p:cNvPr>
            <p:cNvSpPr/>
            <p:nvPr/>
          </p:nvSpPr>
          <p:spPr>
            <a:xfrm>
              <a:off x="7301348" y="1617854"/>
              <a:ext cx="221673" cy="261748"/>
            </a:xfrm>
            <a:prstGeom prst="ellipse">
              <a:avLst/>
            </a:prstGeom>
            <a:noFill/>
            <a:ln w="12700">
              <a:solidFill>
                <a:srgbClr val="1C334E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98F330CA-AD4E-3632-814C-5DDE392CDE56}"/>
                </a:ext>
              </a:extLst>
            </p:cNvPr>
            <p:cNvCxnSpPr>
              <a:cxnSpLocks/>
              <a:stCxn id="13" idx="0"/>
              <a:endCxn id="4" idx="3"/>
            </p:cNvCxnSpPr>
            <p:nvPr/>
          </p:nvCxnSpPr>
          <p:spPr>
            <a:xfrm rot="16200000" flipV="1">
              <a:off x="6991739" y="1197408"/>
              <a:ext cx="140210" cy="700682"/>
            </a:xfrm>
            <a:prstGeom prst="curvedConnector2">
              <a:avLst/>
            </a:prstGeom>
            <a:ln>
              <a:solidFill>
                <a:srgbClr val="1C334E">
                  <a:alpha val="50196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3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477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0F6726A7-B6A6-6115-BE9B-8D07DE0D19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2;p24">
            <a:extLst>
              <a:ext uri="{FF2B5EF4-FFF2-40B4-BE49-F238E27FC236}">
                <a16:creationId xmlns:a16="http://schemas.microsoft.com/office/drawing/2014/main" id="{7DB2C06C-7DF4-4684-3B8F-D483228EABFE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C0DD3CA-1569-903A-AC85-AA157E9447D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6" name="Google Shape;286;p24">
            <a:extLst>
              <a:ext uri="{FF2B5EF4-FFF2-40B4-BE49-F238E27FC236}">
                <a16:creationId xmlns:a16="http://schemas.microsoft.com/office/drawing/2014/main" id="{76D988A3-FB63-A98A-5325-2D850151AC1C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82A8FDF8-796B-84CC-AE22-E873AB1FD3A6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0" name="Google Shape;290;p24">
            <a:extLst>
              <a:ext uri="{FF2B5EF4-FFF2-40B4-BE49-F238E27FC236}">
                <a16:creationId xmlns:a16="http://schemas.microsoft.com/office/drawing/2014/main" id="{4F9A515D-2CB0-5791-9D4B-D6E046B5FBF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1" name="Google Shape;291;p24">
            <a:extLst>
              <a:ext uri="{FF2B5EF4-FFF2-40B4-BE49-F238E27FC236}">
                <a16:creationId xmlns:a16="http://schemas.microsoft.com/office/drawing/2014/main" id="{E193A51E-78E1-C355-0730-AB0150BF9F3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12" name="Google Shape;292;p24">
            <a:extLst>
              <a:ext uri="{FF2B5EF4-FFF2-40B4-BE49-F238E27FC236}">
                <a16:creationId xmlns:a16="http://schemas.microsoft.com/office/drawing/2014/main" id="{4BCCC041-31E0-11D9-7570-5A4BA050BA41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13" name="Google Shape;293;p24">
              <a:extLst>
                <a:ext uri="{FF2B5EF4-FFF2-40B4-BE49-F238E27FC236}">
                  <a16:creationId xmlns:a16="http://schemas.microsoft.com/office/drawing/2014/main" id="{9D128453-7156-DD33-BF53-D5400F968B9B}"/>
                </a:ext>
              </a:extLst>
            </p:cNvPr>
            <p:cNvCxnSpPr>
              <a:stCxn id="14" idx="2"/>
              <a:endCxn id="1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4;p24">
              <a:extLst>
                <a:ext uri="{FF2B5EF4-FFF2-40B4-BE49-F238E27FC236}">
                  <a16:creationId xmlns:a16="http://schemas.microsoft.com/office/drawing/2014/main" id="{EFD2545B-399C-39CE-07F5-AF36F012E54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92A65EC5-4075-9BCF-1D2C-AD8178272033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6965524E-0203-1059-7CEC-3E3C970C3F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0456AD16-15D6-8882-83A8-3DF2043EBA86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601ED7DF-1C0D-C989-1B95-42125DF3E602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89" name="Google Shape;289;p24"/>
          <p:cNvSpPr txBox="1"/>
          <p:nvPr/>
        </p:nvSpPr>
        <p:spPr>
          <a:xfrm>
            <a:off x="516244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071600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72974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537" y="494540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39FDA86B-A096-D3FF-FB4C-34986954AE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4F4AADF5-7027-79E3-8841-5CFEDEB78BB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9FFD780F-8AFD-82D8-F07F-471815A5BF7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ECDB055B-821D-0D92-16C6-4DBFA443ACFA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289;p24">
            <a:extLst>
              <a:ext uri="{FF2B5EF4-FFF2-40B4-BE49-F238E27FC236}">
                <a16:creationId xmlns:a16="http://schemas.microsoft.com/office/drawing/2014/main" id="{24D5721E-054C-3AED-AC4E-99A9BCAC44AA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7" name="Google Shape;290;p24">
            <a:extLst>
              <a:ext uri="{FF2B5EF4-FFF2-40B4-BE49-F238E27FC236}">
                <a16:creationId xmlns:a16="http://schemas.microsoft.com/office/drawing/2014/main" id="{DEFCC42B-AF35-541B-B540-F65F3346D65C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8" name="Google Shape;291;p24">
            <a:extLst>
              <a:ext uri="{FF2B5EF4-FFF2-40B4-BE49-F238E27FC236}">
                <a16:creationId xmlns:a16="http://schemas.microsoft.com/office/drawing/2014/main" id="{09EA6C6A-CA34-319A-15C7-1277925C3B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" name="Google Shape;292;p24">
            <a:extLst>
              <a:ext uri="{FF2B5EF4-FFF2-40B4-BE49-F238E27FC236}">
                <a16:creationId xmlns:a16="http://schemas.microsoft.com/office/drawing/2014/main" id="{12054B24-F9E3-66C0-8A8D-4BA45C8735B8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0" name="Google Shape;293;p24">
              <a:extLst>
                <a:ext uri="{FF2B5EF4-FFF2-40B4-BE49-F238E27FC236}">
                  <a16:creationId xmlns:a16="http://schemas.microsoft.com/office/drawing/2014/main" id="{F2F2368E-8141-F1B3-AC12-E4C3CE6EC16A}"/>
                </a:ext>
              </a:extLst>
            </p:cNvPr>
            <p:cNvCxnSpPr>
              <a:stCxn id="31" idx="2"/>
              <a:endCxn id="32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" name="Google Shape;294;p24">
              <a:extLst>
                <a:ext uri="{FF2B5EF4-FFF2-40B4-BE49-F238E27FC236}">
                  <a16:creationId xmlns:a16="http://schemas.microsoft.com/office/drawing/2014/main" id="{21E97788-48E7-C22D-49C5-1D6C7D459761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32" name="Google Shape;295;p24">
            <a:extLst>
              <a:ext uri="{FF2B5EF4-FFF2-40B4-BE49-F238E27FC236}">
                <a16:creationId xmlns:a16="http://schemas.microsoft.com/office/drawing/2014/main" id="{E6F6AE6F-2008-1113-7C42-0F4D8D5D30AA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" name="Google Shape;296;p24">
            <a:extLst>
              <a:ext uri="{FF2B5EF4-FFF2-40B4-BE49-F238E27FC236}">
                <a16:creationId xmlns:a16="http://schemas.microsoft.com/office/drawing/2014/main" id="{21CE39FD-6AC4-CE52-EB5D-49918188E359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" name="Google Shape;297;p24">
            <a:extLst>
              <a:ext uri="{FF2B5EF4-FFF2-40B4-BE49-F238E27FC236}">
                <a16:creationId xmlns:a16="http://schemas.microsoft.com/office/drawing/2014/main" id="{6B896F1E-BD14-5510-CC75-9B576268398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496536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EA692262-E58F-22EC-3C83-6862D335A70E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sp>
        <p:nvSpPr>
          <p:cNvPr id="6" name="Google Shape;299;p24">
            <a:extLst>
              <a:ext uri="{FF2B5EF4-FFF2-40B4-BE49-F238E27FC236}">
                <a16:creationId xmlns:a16="http://schemas.microsoft.com/office/drawing/2014/main" id="{DADDC204-ABA0-AA31-AF5A-37A6E8F98564}"/>
              </a:ext>
            </a:extLst>
          </p:cNvPr>
          <p:cNvSpPr txBox="1"/>
          <p:nvPr/>
        </p:nvSpPr>
        <p:spPr>
          <a:xfrm>
            <a:off x="4820230" y="5351801"/>
            <a:ext cx="37264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Percebeu que só usou coordenadas 2D da tela?</a:t>
            </a:r>
            <a:endParaRPr lang="pt-BR" sz="1000" u="sng" dirty="0"/>
          </a:p>
        </p:txBody>
      </p: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+0.0185+0.0139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0E0500B7-53DD-9924-2BEC-A018AA8ED66F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620008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592768"/>
            <a:ext cx="812800" cy="406400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988EA04E-B965-C7F4-C598-F11A349E25AC}"/>
              </a:ext>
            </a:extLst>
          </p:cNvPr>
          <p:cNvSpPr/>
          <p:nvPr/>
        </p:nvSpPr>
        <p:spPr>
          <a:xfrm>
            <a:off x="2978790" y="1804126"/>
            <a:ext cx="1500812" cy="888217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b="1" dirty="0">
                <a:solidFill>
                  <a:schemeClr val="tx1"/>
                </a:solidFill>
              </a:rPr>
              <a:t>É triângulo?</a:t>
            </a:r>
          </a:p>
          <a:p>
            <a:pPr algn="ctr"/>
            <a:r>
              <a:rPr lang="pt-BR" sz="1050" b="1" dirty="0">
                <a:solidFill>
                  <a:schemeClr val="tx1"/>
                </a:solidFill>
              </a:rPr>
              <a:t>Qual a cor?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A04A5-92D7-8957-F193-AF657D3AF04A}"/>
              </a:ext>
            </a:extLst>
          </p:cNvPr>
          <p:cNvGrpSpPr/>
          <p:nvPr/>
        </p:nvGrpSpPr>
        <p:grpSpPr>
          <a:xfrm>
            <a:off x="5226235" y="5210333"/>
            <a:ext cx="2573514" cy="286235"/>
            <a:chOff x="5226235" y="5210333"/>
            <a:chExt cx="2573514" cy="2862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571771D-85D2-9104-C3CD-2C74BDA9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6935" y="5220161"/>
              <a:ext cx="552814" cy="2764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BB174A-BA03-6CCA-E788-9C493BDE870C}"/>
                </a:ext>
              </a:extLst>
            </p:cNvPr>
            <p:cNvSpPr txBox="1"/>
            <p:nvPr/>
          </p:nvSpPr>
          <p:spPr>
            <a:xfrm>
              <a:off x="5226235" y="5210333"/>
              <a:ext cx="21443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Antes C = (0.668, 0.194, 0.139)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53" name="Google Shape;353;p27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54" name="Google Shape;354;p27"/>
              <p:cNvCxnSpPr>
                <a:stCxn id="355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55" name="Google Shape;355;p27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 dirty="0"/>
              </a:p>
            </p:txBody>
          </p:sp>
        </p:grp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</p:cNvCxnSpPr>
            <p:nvPr/>
          </p:nvCxnSpPr>
          <p:spPr>
            <a:xfrm>
              <a:off x="3284749" y="2980014"/>
              <a:ext cx="1822038" cy="105954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3680</Words>
  <Application>Microsoft Macintosh PowerPoint</Application>
  <PresentationFormat>On-screen Show (16:10)</PresentationFormat>
  <Paragraphs>987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Times New Roman</vt:lpstr>
      <vt:lpstr>Verdana</vt:lpstr>
      <vt:lpstr>Personalizar design</vt:lpstr>
      <vt:lpstr>PowerPoint Presentation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21</cp:revision>
  <dcterms:modified xsi:type="dcterms:W3CDTF">2024-09-19T00:16:15Z</dcterms:modified>
</cp:coreProperties>
</file>