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5"/>
  </p:notesMasterIdLst>
  <p:sldIdLst>
    <p:sldId id="256" r:id="rId5"/>
    <p:sldId id="258" r:id="rId6"/>
    <p:sldId id="259" r:id="rId7"/>
    <p:sldId id="260" r:id="rId8"/>
    <p:sldId id="288" r:id="rId9"/>
    <p:sldId id="289" r:id="rId10"/>
    <p:sldId id="293" r:id="rId11"/>
    <p:sldId id="291" r:id="rId12"/>
    <p:sldId id="292" r:id="rId13"/>
    <p:sldId id="266" r:id="rId14"/>
  </p:sldIdLst>
  <p:sldSz cx="9144000" cy="5143500" type="screen16x9"/>
  <p:notesSz cx="6858000" cy="9144000"/>
  <p:embeddedFontLst>
    <p:embeddedFont>
      <p:font typeface="Inter Tight" panose="020B0604020202020204" charset="0"/>
      <p:regular r:id="rId16"/>
      <p:bold r:id="rId17"/>
      <p:italic r:id="rId18"/>
      <p:boldItalic r:id="rId19"/>
    </p:embeddedFont>
    <p:embeddedFont>
      <p:font typeface="Inter Tight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D67C-334F-94DE-AD7D-68324057A267}" v="13" dt="2024-06-24T17:19:4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35eb75d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35eb75d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940774B7-C161-657A-E8D4-837FBB5E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6CCC0DF5-370A-6ECB-20A2-1A228C0F8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E32E24DE-9445-BE9A-848C-DAB837E24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2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83C9A0D7-9D4F-E54F-89D5-F7FCFF93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27B82D07-C646-4CC1-0B50-076540D4C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1CBAAD0C-CBC9-583B-38A0-7DF9AFBEF1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D939A894-9F76-DCD9-A368-23DE659E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2106B8D9-F54E-1EF8-D709-67FFF3088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14D85B13-99E3-D512-56CC-EE113057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6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0CA66420-ECA0-78E7-3CB3-0185455DB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BFF92CF8-034C-1CAC-908E-28C2449F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C16175C3-5EAE-089D-99A3-A8C41CE96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20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3C8FA8EB-E2B6-8EA1-5ADC-79220217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0C478FF8-E317-CD54-A70E-21B98550A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FDAF04FA-F46E-BB76-7BE3-6CC565FD8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3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5/dem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5/homewor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2" y="3847899"/>
            <a:ext cx="5194202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" y="1872464"/>
            <a:ext cx="9143999" cy="28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Lesson 05</a:t>
            </a:r>
            <a:br>
              <a:rPr lang="en" sz="6400" dirty="0"/>
            </a:br>
            <a:r>
              <a:rPr lang="en" sz="6400" dirty="0"/>
              <a:t>-InfluxDB-</a:t>
            </a:r>
            <a:endParaRPr sz="6400" dirty="0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07/2025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49"/>
            <a:ext cx="4218000" cy="16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Databases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Time-series Databases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InfluxDB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Demo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Homework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Q&amp;A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Databases</a:t>
            </a:r>
            <a:endParaRPr dirty="0"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459600" y="1415724"/>
            <a:ext cx="7976734" cy="24565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/>
              <a:t>Why Do We Need Databases?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and organize large amounts of data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data integrity, security, and easy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scalable and multi-user environments.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Types of Databases: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: Structured data with relationships (e.g., MySQL, PostgreSQL).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NoSQL</a:t>
            </a:r>
            <a:r>
              <a:rPr lang="en-US" dirty="0"/>
              <a:t>: Flexible data models for unstructured data (e.g., MongoDB).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Time-Series</a:t>
            </a:r>
            <a:r>
              <a:rPr lang="en-US" dirty="0"/>
              <a:t>: Designed for time-stamped data (e.g., KDB, </a:t>
            </a:r>
            <a:r>
              <a:rPr lang="en-US" dirty="0" err="1"/>
              <a:t>InfluxDB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</a:t>
            </a:r>
            <a:r>
              <a:rPr lang="en-US" dirty="0"/>
              <a:t>: Best for complex relationships (e.g., Neo4j).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CC3C89C1-0AEF-0A29-0DBF-FDD8BA7E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70459306-9254-E9E5-35E8-2E01C3B61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599" y="442475"/>
            <a:ext cx="5352803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Time-Series Databases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61DBB660-5D88-C8E0-3D58-851BDDC813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599" y="1575641"/>
            <a:ext cx="8151663" cy="23554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/>
              <a:t>What are Time-Series Databases?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Specialized for Time-Stamped Data</a:t>
            </a:r>
            <a:r>
              <a:rPr lang="en-US" dirty="0"/>
              <a:t>: Store and manage data that is indexed by time (e.g., sensor readings, stock prices).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for Fast Ingestion</a:t>
            </a:r>
            <a:r>
              <a:rPr lang="en-US" dirty="0"/>
              <a:t>: Handle large volumes of data points efficiently over time.</a:t>
            </a:r>
          </a:p>
          <a:p>
            <a:pPr marL="13335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Storage</a:t>
            </a:r>
            <a:r>
              <a:rPr lang="en-US" dirty="0"/>
              <a:t>: Compresses time-stamped data for faster storage and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Write Throughput</a:t>
            </a:r>
            <a:r>
              <a:rPr lang="en-US" dirty="0"/>
              <a:t>: Designed for high-frequency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Time-Based Queries</a:t>
            </a:r>
            <a:r>
              <a:rPr lang="en-US" dirty="0"/>
              <a:t>: Enable querying over specific time periods, useful for monitoring and trend analysis.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2D2C9D4B-2E47-04C9-7E68-F23631562C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4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4F3FAB30-16E2-127D-18E4-6CBC971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DB8DE8E6-AB1C-E4DD-23AD-1A3EE5FC2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InfluxDB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9BA603CF-26B8-C313-74EE-FAC4A39B92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4670" y="1103818"/>
            <a:ext cx="8700304" cy="35212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 err="1"/>
              <a:t>InfluxDB</a:t>
            </a:r>
            <a:r>
              <a:rPr lang="en-US" dirty="0"/>
              <a:t> is an open-source time-series database designed for handling large amounts of </a:t>
            </a:r>
          </a:p>
          <a:p>
            <a:pPr>
              <a:buNone/>
            </a:pPr>
            <a:r>
              <a:rPr lang="en-US" dirty="0"/>
              <a:t>time-stamped data efficiently. It is optimized for high write throughput and fast queries.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Performance</a:t>
            </a:r>
            <a:r>
              <a:rPr lang="en-US" dirty="0"/>
              <a:t>: Optimized for ingesting large volumes of time-stamped data with minimal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Schema-less</a:t>
            </a:r>
            <a:r>
              <a:rPr lang="en-US" dirty="0"/>
              <a:t>: Allows for flexible data storage without needing predefined schemas.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Time-Based Queries</a:t>
            </a:r>
            <a:r>
              <a:rPr lang="en-US" dirty="0"/>
              <a:t>: Built-in support for querying and analyzing data based on time intervals.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 Policies</a:t>
            </a:r>
            <a:r>
              <a:rPr lang="en-US" dirty="0"/>
              <a:t>: Automatically manage data retention and storage to prevent unnecessary data buildup.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Monitoring</a:t>
            </a:r>
            <a:r>
              <a:rPr lang="en-US" dirty="0"/>
              <a:t>: Collect and analyze metrics from systems, applications, or IoT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</a:t>
            </a:r>
            <a:r>
              <a:rPr lang="en-US" dirty="0"/>
              <a:t>: Analyze trends over time for performance and operational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Applications</a:t>
            </a:r>
            <a:r>
              <a:rPr lang="en-US" dirty="0"/>
              <a:t>: Ideal for real-time analytics like dashboards and alerts.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F85DEADE-36C6-3F01-4DAD-036B2AE280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781F4E6-6C97-ECAE-A9A3-5B6AFC951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51E0B292-3216-37C1-5DE2-901CE294F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Demo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A1D7E702-CD98-B935-A4E9-A0AE024DFB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28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2BF58E40-5AFC-7A89-8032-344A090E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2539F696-7898-05B6-13B7-3ED557840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46A0C5ED-6AA8-4474-DD1B-2A51BBC361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600" y="1699749"/>
            <a:ext cx="7292922" cy="1947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b="1" dirty="0"/>
              <a:t>Access the Assignment</a:t>
            </a:r>
            <a:r>
              <a:rPr lang="en-US" dirty="0"/>
              <a:t>: Find it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Follow the README</a:t>
            </a:r>
            <a:r>
              <a:rPr lang="en-US" dirty="0"/>
              <a:t>: Carefully read and follow the instructions from the README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Need Help?</a:t>
            </a:r>
            <a:r>
              <a:rPr lang="en-US" dirty="0"/>
              <a:t>: Post any questions in the Slack group for support</a:t>
            </a:r>
            <a:endParaRPr lang="en-US" b="1" dirty="0"/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5B943354-1BF3-44E3-614E-EFF739AFC0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6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82B580E-9C6A-1BC5-EA15-1B1406BC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4B7FA3E4-AF39-FC93-7D9E-6512317D9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Q&amp;A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8CFE1001-E4E2-0277-0E1F-89BD2978B5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522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15B5AC1E-3F8B-4736-B201-2EF42848A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C38A34-1C09-44AF-A4CC-A67B6F751BAC}">
  <ds:schemaRefs>
    <ds:schemaRef ds:uri="http://schemas.microsoft.com/office/2006/metadata/properties"/>
    <ds:schemaRef ds:uri="http://schemas.microsoft.com/office/infopath/2007/PartnerControls"/>
    <ds:schemaRef ds:uri="babfc5af-ba08-4223-8118-2e61d2979772"/>
    <ds:schemaRef ds:uri="a1200294-7566-47bd-bcc6-0c4e5d371f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365</Words>
  <Application>Microsoft Office PowerPoint</Application>
  <PresentationFormat>On-screen Show (16:9)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Neue</vt:lpstr>
      <vt:lpstr>Inter Tight Light</vt:lpstr>
      <vt:lpstr>Inter Tight</vt:lpstr>
      <vt:lpstr>Arial</vt:lpstr>
      <vt:lpstr>Simple Light</vt:lpstr>
      <vt:lpstr>PowerPoint Presentation</vt:lpstr>
      <vt:lpstr>Lesson 05 -InfluxDB-</vt:lpstr>
      <vt:lpstr>PowerPoint Presentation</vt:lpstr>
      <vt:lpstr>Databases</vt:lpstr>
      <vt:lpstr>Time-Series Databases</vt:lpstr>
      <vt:lpstr>InfluxDB</vt:lpstr>
      <vt:lpstr>Demo</vt:lpstr>
      <vt:lpstr>Homework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Robert-Adrian POPOVICI (119389)</cp:lastModifiedBy>
  <cp:revision>60</cp:revision>
  <dcterms:modified xsi:type="dcterms:W3CDTF">2025-03-22T13:02:31Z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