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19"/>
  </p:notesMasterIdLst>
  <p:sldIdLst>
    <p:sldId id="256" r:id="rId5"/>
    <p:sldId id="258" r:id="rId6"/>
    <p:sldId id="259" r:id="rId7"/>
    <p:sldId id="260" r:id="rId8"/>
    <p:sldId id="288" r:id="rId9"/>
    <p:sldId id="264" r:id="rId10"/>
    <p:sldId id="262" r:id="rId11"/>
    <p:sldId id="265" r:id="rId12"/>
    <p:sldId id="289" r:id="rId13"/>
    <p:sldId id="290" r:id="rId14"/>
    <p:sldId id="293" r:id="rId15"/>
    <p:sldId id="291" r:id="rId16"/>
    <p:sldId id="292" r:id="rId17"/>
    <p:sldId id="266" r:id="rId18"/>
  </p:sldIdLst>
  <p:sldSz cx="9144000" cy="5143500" type="screen16x9"/>
  <p:notesSz cx="6858000" cy="9144000"/>
  <p:embeddedFontLst>
    <p:embeddedFont>
      <p:font typeface="Inter Tight" panose="020B0604020202020204" charset="0"/>
      <p:regular r:id="rId20"/>
      <p:bold r:id="rId21"/>
      <p:italic r:id="rId22"/>
      <p:boldItalic r:id="rId23"/>
    </p:embeddedFont>
    <p:embeddedFont>
      <p:font typeface="Inter Tight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0D67C-334F-94DE-AD7D-68324057A267}" v="13" dt="2024-06-24T17:19:41.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95993fc4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95993fc4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3086B06C-CA22-2C1F-366C-2EBA2B884F90}"/>
            </a:ext>
          </a:extLst>
        </p:cNvPr>
        <p:cNvGrpSpPr/>
        <p:nvPr/>
      </p:nvGrpSpPr>
      <p:grpSpPr>
        <a:xfrm>
          <a:off x="0" y="0"/>
          <a:ext cx="0" cy="0"/>
          <a:chOff x="0" y="0"/>
          <a:chExt cx="0" cy="0"/>
        </a:xfrm>
      </p:grpSpPr>
      <p:sp>
        <p:nvSpPr>
          <p:cNvPr id="197" name="Google Shape;197;g2ca35eb75d8_0_487:notes">
            <a:extLst>
              <a:ext uri="{FF2B5EF4-FFF2-40B4-BE49-F238E27FC236}">
                <a16:creationId xmlns:a16="http://schemas.microsoft.com/office/drawing/2014/main" id="{601FDD03-7EBB-1983-AEF2-9E106B010F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a:extLst>
              <a:ext uri="{FF2B5EF4-FFF2-40B4-BE49-F238E27FC236}">
                <a16:creationId xmlns:a16="http://schemas.microsoft.com/office/drawing/2014/main" id="{EA9A0FA8-9613-3904-7789-2540061893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04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D939A894-9F76-DCD9-A368-23DE659E0C5C}"/>
            </a:ext>
          </a:extLst>
        </p:cNvPr>
        <p:cNvGrpSpPr/>
        <p:nvPr/>
      </p:nvGrpSpPr>
      <p:grpSpPr>
        <a:xfrm>
          <a:off x="0" y="0"/>
          <a:ext cx="0" cy="0"/>
          <a:chOff x="0" y="0"/>
          <a:chExt cx="0" cy="0"/>
        </a:xfrm>
      </p:grpSpPr>
      <p:sp>
        <p:nvSpPr>
          <p:cNvPr id="207" name="Google Shape;207;g2c95993fc4a_1_102:notes">
            <a:extLst>
              <a:ext uri="{FF2B5EF4-FFF2-40B4-BE49-F238E27FC236}">
                <a16:creationId xmlns:a16="http://schemas.microsoft.com/office/drawing/2014/main" id="{2106B8D9-F54E-1EF8-D709-67FFF3088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95993fc4a_1_102:notes">
            <a:extLst>
              <a:ext uri="{FF2B5EF4-FFF2-40B4-BE49-F238E27FC236}">
                <a16:creationId xmlns:a16="http://schemas.microsoft.com/office/drawing/2014/main" id="{14D85B13-99E3-D512-56CC-EE11305754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96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0CA66420-ECA0-78E7-3CB3-0185455DB1C5}"/>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BFF92CF8-034C-1CAC-908E-28C2449F0F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C16175C3-5EAE-089D-99A3-A8C41CE96F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42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3C8FA8EB-E2B6-8EA1-5ADC-79220217668B}"/>
            </a:ext>
          </a:extLst>
        </p:cNvPr>
        <p:cNvGrpSpPr/>
        <p:nvPr/>
      </p:nvGrpSpPr>
      <p:grpSpPr>
        <a:xfrm>
          <a:off x="0" y="0"/>
          <a:ext cx="0" cy="0"/>
          <a:chOff x="0" y="0"/>
          <a:chExt cx="0" cy="0"/>
        </a:xfrm>
      </p:grpSpPr>
      <p:sp>
        <p:nvSpPr>
          <p:cNvPr id="207" name="Google Shape;207;g2c95993fc4a_1_102:notes">
            <a:extLst>
              <a:ext uri="{FF2B5EF4-FFF2-40B4-BE49-F238E27FC236}">
                <a16:creationId xmlns:a16="http://schemas.microsoft.com/office/drawing/2014/main" id="{0C478FF8-E317-CD54-A70E-21B98550A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95993fc4a_1_102:notes">
            <a:extLst>
              <a:ext uri="{FF2B5EF4-FFF2-40B4-BE49-F238E27FC236}">
                <a16:creationId xmlns:a16="http://schemas.microsoft.com/office/drawing/2014/main" id="{FDAF04FA-F46E-BB76-7BE3-6CC565FD8F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38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a35eb75d8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a35eb75d8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a35eb75d8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a35eb75d8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a35eb75d8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a35eb75d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a35eb75d8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940774B7-C161-657A-E8D4-837FBB5E3D01}"/>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6CCC0DF5-370A-6ECB-20A2-1A228C0F8B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E32E24DE-9445-BE9A-848C-DAB837E24B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62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a35eb75d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a35eb75d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a35eb75d8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a35eb75d8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a35eb75d8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83C9A0D7-9D4F-E54F-89D5-F7FCFF93C57C}"/>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27B82D07-C646-4CC1-0B50-076540D4C8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1CBAAD0C-CBC9-583B-38A0-7DF9AFBEF1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sic" type="title">
  <p:cSld name="TITLE">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Black">
  <p:cSld name="TITLE_1_2_1_1">
    <p:bg>
      <p:bgPr>
        <a:solidFill>
          <a:srgbClr val="BE9BFF"/>
        </a:solidFill>
        <a:effectLst/>
      </p:bgPr>
    </p:bg>
    <p:spTree>
      <p:nvGrpSpPr>
        <p:cNvPr id="1" name="Shape 22"/>
        <p:cNvGrpSpPr/>
        <p:nvPr/>
      </p:nvGrpSpPr>
      <p:grpSpPr>
        <a:xfrm>
          <a:off x="0" y="0"/>
          <a:ext cx="0" cy="0"/>
          <a:chOff x="0" y="0"/>
          <a:chExt cx="0" cy="0"/>
        </a:xfrm>
      </p:grpSpPr>
      <p:sp>
        <p:nvSpPr>
          <p:cNvPr id="23" name="Google Shape;23;p11"/>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7500"/>
              <a:buFont typeface="Inter Tight"/>
              <a:buNone/>
              <a:defRPr sz="7500" b="1">
                <a:solidFill>
                  <a:schemeClr val="lt1"/>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2pPr>
            <a:lvl3pPr lvl="2"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3pPr>
            <a:lvl4pPr lvl="3"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4pPr>
            <a:lvl5pPr lvl="4"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5pPr>
            <a:lvl6pPr lvl="5"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6pPr>
            <a:lvl7pPr lvl="6"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7pPr>
            <a:lvl8pPr lvl="7"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8pPr>
            <a:lvl9pPr lvl="8"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9pPr>
          </a:lstStyle>
          <a:p>
            <a:endParaRPr/>
          </a:p>
        </p:txBody>
      </p:sp>
      <p:sp>
        <p:nvSpPr>
          <p:cNvPr id="24" name="Google Shape;24;p11"/>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25" name="Google Shape;25;p11"/>
          <p:cNvPicPr preferRelativeResize="0"/>
          <p:nvPr/>
        </p:nvPicPr>
        <p:blipFill>
          <a:blip r:embed="rId2">
            <a:alphaModFix/>
          </a:blip>
          <a:stretch>
            <a:fillRect/>
          </a:stretch>
        </p:blipFill>
        <p:spPr>
          <a:xfrm>
            <a:off x="389000" y="411400"/>
            <a:ext cx="2845189" cy="297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lio light 1">
  <p:cSld name="TITLE_1_1_7">
    <p:bg>
      <p:bgPr>
        <a:solidFill>
          <a:srgbClr val="FAF5FF"/>
        </a:solidFill>
        <a:effectLst/>
      </p:bgPr>
    </p:bg>
    <p:spTree>
      <p:nvGrpSpPr>
        <p:cNvPr id="1" name="Shape 30"/>
        <p:cNvGrpSpPr/>
        <p:nvPr/>
      </p:nvGrpSpPr>
      <p:grpSpPr>
        <a:xfrm>
          <a:off x="0" y="0"/>
          <a:ext cx="0" cy="0"/>
          <a:chOff x="0" y="0"/>
          <a:chExt cx="0" cy="0"/>
        </a:xfrm>
      </p:grpSpPr>
      <p:sp>
        <p:nvSpPr>
          <p:cNvPr id="31" name="Google Shape;31;p1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32" name="Google Shape;32;p1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 copy">
  <p:cSld name="TITLE_1_1_6">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a:spcBef>
                <a:spcPts val="0"/>
              </a:spcBef>
              <a:spcAft>
                <a:spcPts val="0"/>
              </a:spcAft>
              <a:buClr>
                <a:srgbClr val="5370E7"/>
              </a:buClr>
              <a:buSzPts val="3500"/>
              <a:buFont typeface="Inter Tight"/>
              <a:buNone/>
              <a:defRPr sz="3500" b="1">
                <a:solidFill>
                  <a:srgbClr val="5370E7"/>
                </a:solidFill>
                <a:latin typeface="Inter Tight"/>
                <a:ea typeface="Inter Tight"/>
                <a:cs typeface="Inter Tight"/>
                <a:sym typeface="Inter Tight"/>
              </a:defRPr>
            </a:lvl1pPr>
            <a:lvl2pPr lvl="1">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35" name="Google Shape;35;p14"/>
          <p:cNvSpPr txBox="1">
            <a:spLocks noGrp="1"/>
          </p:cNvSpPr>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lvl="0"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36" name="Google Shape;36;p1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37" name="Google Shape;37;p14"/>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 + Subhead + copy">
  <p:cSld name="TITLE_1_1_6_2">
    <p:spTree>
      <p:nvGrpSpPr>
        <p:cNvPr id="1" name="Shape 38"/>
        <p:cNvGrpSpPr/>
        <p:nvPr/>
      </p:nvGrpSpPr>
      <p:grpSpPr>
        <a:xfrm>
          <a:off x="0" y="0"/>
          <a:ext cx="0" cy="0"/>
          <a:chOff x="0" y="0"/>
          <a:chExt cx="0" cy="0"/>
        </a:xfrm>
      </p:grpSpPr>
      <p:sp>
        <p:nvSpPr>
          <p:cNvPr id="39" name="Google Shape;39;p15"/>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a:spcBef>
                <a:spcPts val="0"/>
              </a:spcBef>
              <a:spcAft>
                <a:spcPts val="0"/>
              </a:spcAft>
              <a:buClr>
                <a:srgbClr val="5370E7"/>
              </a:buClr>
              <a:buSzPts val="1500"/>
              <a:buFont typeface="Inter Tight"/>
              <a:buNone/>
              <a:defRPr sz="1500" b="1">
                <a:solidFill>
                  <a:srgbClr val="5370E7"/>
                </a:solidFill>
                <a:latin typeface="Inter Tight"/>
                <a:ea typeface="Inter Tight"/>
                <a:cs typeface="Inter Tight"/>
                <a:sym typeface="Inter Tight"/>
              </a:defRPr>
            </a:lvl1pPr>
            <a:lvl2pPr lvl="1">
              <a:spcBef>
                <a:spcPts val="0"/>
              </a:spcBef>
              <a:spcAft>
                <a:spcPts val="0"/>
              </a:spcAft>
              <a:buSzPts val="1500"/>
              <a:buFont typeface="Helvetica Neue"/>
              <a:buNone/>
              <a:defRPr sz="1500" b="1">
                <a:latin typeface="Helvetica Neue"/>
                <a:ea typeface="Helvetica Neue"/>
                <a:cs typeface="Helvetica Neue"/>
                <a:sym typeface="Helvetica Neue"/>
              </a:defRPr>
            </a:lvl2pPr>
            <a:lvl3pPr lvl="2">
              <a:spcBef>
                <a:spcPts val="0"/>
              </a:spcBef>
              <a:spcAft>
                <a:spcPts val="0"/>
              </a:spcAft>
              <a:buSzPts val="1500"/>
              <a:buFont typeface="Helvetica Neue"/>
              <a:buNone/>
              <a:defRPr sz="1500" b="1">
                <a:latin typeface="Helvetica Neue"/>
                <a:ea typeface="Helvetica Neue"/>
                <a:cs typeface="Helvetica Neue"/>
                <a:sym typeface="Helvetica Neue"/>
              </a:defRPr>
            </a:lvl3pPr>
            <a:lvl4pPr lvl="3">
              <a:spcBef>
                <a:spcPts val="0"/>
              </a:spcBef>
              <a:spcAft>
                <a:spcPts val="0"/>
              </a:spcAft>
              <a:buSzPts val="1500"/>
              <a:buFont typeface="Helvetica Neue"/>
              <a:buNone/>
              <a:defRPr sz="1500" b="1">
                <a:latin typeface="Helvetica Neue"/>
                <a:ea typeface="Helvetica Neue"/>
                <a:cs typeface="Helvetica Neue"/>
                <a:sym typeface="Helvetica Neue"/>
              </a:defRPr>
            </a:lvl4pPr>
            <a:lvl5pPr lvl="4">
              <a:spcBef>
                <a:spcPts val="0"/>
              </a:spcBef>
              <a:spcAft>
                <a:spcPts val="0"/>
              </a:spcAft>
              <a:buSzPts val="1500"/>
              <a:buFont typeface="Helvetica Neue"/>
              <a:buNone/>
              <a:defRPr sz="1500" b="1">
                <a:latin typeface="Helvetica Neue"/>
                <a:ea typeface="Helvetica Neue"/>
                <a:cs typeface="Helvetica Neue"/>
                <a:sym typeface="Helvetica Neue"/>
              </a:defRPr>
            </a:lvl5pPr>
            <a:lvl6pPr lvl="5">
              <a:spcBef>
                <a:spcPts val="0"/>
              </a:spcBef>
              <a:spcAft>
                <a:spcPts val="0"/>
              </a:spcAft>
              <a:buSzPts val="1500"/>
              <a:buFont typeface="Helvetica Neue"/>
              <a:buNone/>
              <a:defRPr sz="1500" b="1">
                <a:latin typeface="Helvetica Neue"/>
                <a:ea typeface="Helvetica Neue"/>
                <a:cs typeface="Helvetica Neue"/>
                <a:sym typeface="Helvetica Neue"/>
              </a:defRPr>
            </a:lvl6pPr>
            <a:lvl7pPr lvl="6">
              <a:spcBef>
                <a:spcPts val="0"/>
              </a:spcBef>
              <a:spcAft>
                <a:spcPts val="0"/>
              </a:spcAft>
              <a:buSzPts val="1500"/>
              <a:buFont typeface="Helvetica Neue"/>
              <a:buNone/>
              <a:defRPr sz="1500" b="1">
                <a:latin typeface="Helvetica Neue"/>
                <a:ea typeface="Helvetica Neue"/>
                <a:cs typeface="Helvetica Neue"/>
                <a:sym typeface="Helvetica Neue"/>
              </a:defRPr>
            </a:lvl7pPr>
            <a:lvl8pPr lvl="7">
              <a:spcBef>
                <a:spcPts val="0"/>
              </a:spcBef>
              <a:spcAft>
                <a:spcPts val="0"/>
              </a:spcAft>
              <a:buSzPts val="1500"/>
              <a:buFont typeface="Helvetica Neue"/>
              <a:buNone/>
              <a:defRPr sz="1500" b="1">
                <a:latin typeface="Helvetica Neue"/>
                <a:ea typeface="Helvetica Neue"/>
                <a:cs typeface="Helvetica Neue"/>
                <a:sym typeface="Helvetica Neue"/>
              </a:defRPr>
            </a:lvl8pPr>
            <a:lvl9pPr lvl="8">
              <a:spcBef>
                <a:spcPts val="0"/>
              </a:spcBef>
              <a:spcAft>
                <a:spcPts val="0"/>
              </a:spcAft>
              <a:buSzPts val="1500"/>
              <a:buFont typeface="Helvetica Neue"/>
              <a:buNone/>
              <a:defRPr sz="1500" b="1">
                <a:latin typeface="Helvetica Neue"/>
                <a:ea typeface="Helvetica Neue"/>
                <a:cs typeface="Helvetica Neue"/>
                <a:sym typeface="Helvetica Neue"/>
              </a:defRPr>
            </a:lvl9pPr>
          </a:lstStyle>
          <a:p>
            <a:endParaRPr/>
          </a:p>
        </p:txBody>
      </p:sp>
      <p:sp>
        <p:nvSpPr>
          <p:cNvPr id="40" name="Google Shape;40;p15"/>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41" name="Google Shape;41;p15"/>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42" name="Google Shape;42;p1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43" name="Google Shape;43;p15"/>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 copy 2">
  <p:cSld name="TITLE_1_1_6_1">
    <p:bg>
      <p:bgPr>
        <a:solidFill>
          <a:srgbClr val="BE9BFF"/>
        </a:solidFill>
        <a:effectLst/>
      </p:bgPr>
    </p:bg>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46" name="Google Shape;46;p16"/>
          <p:cNvSpPr txBox="1">
            <a:spLocks noGrp="1"/>
          </p:cNvSpPr>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47" name="Google Shape;47;p1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48" name="Google Shape;48;p16"/>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line + + Subhead + copy 2">
  <p:cSld name="TITLE_1_1_6_2_1">
    <p:bg>
      <p:bgPr>
        <a:solidFill>
          <a:srgbClr val="BE9BFF"/>
        </a:solidFill>
        <a:effectLst/>
      </p:bgPr>
    </p:bg>
    <p:spTree>
      <p:nvGrpSpPr>
        <p:cNvPr id="1" name="Shape 49"/>
        <p:cNvGrpSpPr/>
        <p:nvPr/>
      </p:nvGrpSpPr>
      <p:grpSpPr>
        <a:xfrm>
          <a:off x="0" y="0"/>
          <a:ext cx="0" cy="0"/>
          <a:chOff x="0" y="0"/>
          <a:chExt cx="0" cy="0"/>
        </a:xfrm>
      </p:grpSpPr>
      <p:sp>
        <p:nvSpPr>
          <p:cNvPr id="50" name="Google Shape;50;p17"/>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lt1"/>
              </a:buClr>
              <a:buSzPts val="1500"/>
              <a:buFont typeface="Inter Tight"/>
              <a:buNone/>
              <a:defRPr sz="1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2pPr>
            <a:lvl3pPr lvl="2"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3pPr>
            <a:lvl4pPr lvl="3"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4pPr>
            <a:lvl5pPr lvl="4"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5pPr>
            <a:lvl6pPr lvl="5"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6pPr>
            <a:lvl7pPr lvl="6"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7pPr>
            <a:lvl8pPr lvl="7"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8pPr>
            <a:lvl9pPr lvl="8"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9pPr>
          </a:lstStyle>
          <a:p>
            <a:endParaRPr/>
          </a:p>
        </p:txBody>
      </p:sp>
      <p:sp>
        <p:nvSpPr>
          <p:cNvPr id="51" name="Google Shape;51;p17"/>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52" name="Google Shape;52;p17"/>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53" name="Google Shape;53;p1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54" name="Google Shape;54;p17"/>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line + + Subhead + copy dark">
  <p:cSld name="TITLE_1_1_6_2_1_1">
    <p:bg>
      <p:bgPr>
        <a:solidFill>
          <a:srgbClr val="242385"/>
        </a:solidFill>
        <a:effectLst/>
      </p:bgPr>
    </p:bg>
    <p:spTree>
      <p:nvGrpSpPr>
        <p:cNvPr id="1" name="Shape 60"/>
        <p:cNvGrpSpPr/>
        <p:nvPr/>
      </p:nvGrpSpPr>
      <p:grpSpPr>
        <a:xfrm>
          <a:off x="0" y="0"/>
          <a:ext cx="0" cy="0"/>
          <a:chOff x="0" y="0"/>
          <a:chExt cx="0" cy="0"/>
        </a:xfrm>
      </p:grpSpPr>
      <p:sp>
        <p:nvSpPr>
          <p:cNvPr id="61" name="Google Shape;61;p19"/>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rgbClr val="5370E7"/>
              </a:buClr>
              <a:buSzPts val="1500"/>
              <a:buFont typeface="Inter Tight"/>
              <a:buNone/>
              <a:defRPr sz="1500" b="1">
                <a:solidFill>
                  <a:srgbClr val="5370E7"/>
                </a:solidFill>
                <a:latin typeface="Inter Tight"/>
                <a:ea typeface="Inter Tight"/>
                <a:cs typeface="Inter Tight"/>
                <a:sym typeface="Inter Tight"/>
              </a:defRPr>
            </a:lvl1pPr>
            <a:lvl2pPr lvl="1" rtl="0">
              <a:spcBef>
                <a:spcPts val="0"/>
              </a:spcBef>
              <a:spcAft>
                <a:spcPts val="0"/>
              </a:spcAft>
              <a:buSzPts val="1500"/>
              <a:buFont typeface="Helvetica Neue"/>
              <a:buNone/>
              <a:defRPr sz="1500" b="1">
                <a:latin typeface="Helvetica Neue"/>
                <a:ea typeface="Helvetica Neue"/>
                <a:cs typeface="Helvetica Neue"/>
                <a:sym typeface="Helvetica Neue"/>
              </a:defRPr>
            </a:lvl2pPr>
            <a:lvl3pPr lvl="2" rtl="0">
              <a:spcBef>
                <a:spcPts val="0"/>
              </a:spcBef>
              <a:spcAft>
                <a:spcPts val="0"/>
              </a:spcAft>
              <a:buSzPts val="1500"/>
              <a:buFont typeface="Helvetica Neue"/>
              <a:buNone/>
              <a:defRPr sz="1500" b="1">
                <a:latin typeface="Helvetica Neue"/>
                <a:ea typeface="Helvetica Neue"/>
                <a:cs typeface="Helvetica Neue"/>
                <a:sym typeface="Helvetica Neue"/>
              </a:defRPr>
            </a:lvl3pPr>
            <a:lvl4pPr lvl="3" rtl="0">
              <a:spcBef>
                <a:spcPts val="0"/>
              </a:spcBef>
              <a:spcAft>
                <a:spcPts val="0"/>
              </a:spcAft>
              <a:buSzPts val="1500"/>
              <a:buFont typeface="Helvetica Neue"/>
              <a:buNone/>
              <a:defRPr sz="1500" b="1">
                <a:latin typeface="Helvetica Neue"/>
                <a:ea typeface="Helvetica Neue"/>
                <a:cs typeface="Helvetica Neue"/>
                <a:sym typeface="Helvetica Neue"/>
              </a:defRPr>
            </a:lvl4pPr>
            <a:lvl5pPr lvl="4" rtl="0">
              <a:spcBef>
                <a:spcPts val="0"/>
              </a:spcBef>
              <a:spcAft>
                <a:spcPts val="0"/>
              </a:spcAft>
              <a:buSzPts val="1500"/>
              <a:buFont typeface="Helvetica Neue"/>
              <a:buNone/>
              <a:defRPr sz="1500" b="1">
                <a:latin typeface="Helvetica Neue"/>
                <a:ea typeface="Helvetica Neue"/>
                <a:cs typeface="Helvetica Neue"/>
                <a:sym typeface="Helvetica Neue"/>
              </a:defRPr>
            </a:lvl5pPr>
            <a:lvl6pPr lvl="5" rtl="0">
              <a:spcBef>
                <a:spcPts val="0"/>
              </a:spcBef>
              <a:spcAft>
                <a:spcPts val="0"/>
              </a:spcAft>
              <a:buSzPts val="1500"/>
              <a:buFont typeface="Helvetica Neue"/>
              <a:buNone/>
              <a:defRPr sz="1500" b="1">
                <a:latin typeface="Helvetica Neue"/>
                <a:ea typeface="Helvetica Neue"/>
                <a:cs typeface="Helvetica Neue"/>
                <a:sym typeface="Helvetica Neue"/>
              </a:defRPr>
            </a:lvl6pPr>
            <a:lvl7pPr lvl="6" rtl="0">
              <a:spcBef>
                <a:spcPts val="0"/>
              </a:spcBef>
              <a:spcAft>
                <a:spcPts val="0"/>
              </a:spcAft>
              <a:buSzPts val="1500"/>
              <a:buFont typeface="Helvetica Neue"/>
              <a:buNone/>
              <a:defRPr sz="1500" b="1">
                <a:latin typeface="Helvetica Neue"/>
                <a:ea typeface="Helvetica Neue"/>
                <a:cs typeface="Helvetica Neue"/>
                <a:sym typeface="Helvetica Neue"/>
              </a:defRPr>
            </a:lvl7pPr>
            <a:lvl8pPr lvl="7" rtl="0">
              <a:spcBef>
                <a:spcPts val="0"/>
              </a:spcBef>
              <a:spcAft>
                <a:spcPts val="0"/>
              </a:spcAft>
              <a:buSzPts val="1500"/>
              <a:buFont typeface="Helvetica Neue"/>
              <a:buNone/>
              <a:defRPr sz="1500" b="1">
                <a:latin typeface="Helvetica Neue"/>
                <a:ea typeface="Helvetica Neue"/>
                <a:cs typeface="Helvetica Neue"/>
                <a:sym typeface="Helvetica Neue"/>
              </a:defRPr>
            </a:lvl8pPr>
            <a:lvl9pPr lvl="8" rtl="0">
              <a:spcBef>
                <a:spcPts val="0"/>
              </a:spcBef>
              <a:spcAft>
                <a:spcPts val="0"/>
              </a:spcAft>
              <a:buSzPts val="1500"/>
              <a:buFont typeface="Helvetica Neue"/>
              <a:buNone/>
              <a:defRPr sz="1500" b="1">
                <a:latin typeface="Helvetica Neue"/>
                <a:ea typeface="Helvetica Neue"/>
                <a:cs typeface="Helvetica Neue"/>
                <a:sym typeface="Helvetica Neue"/>
              </a:defRPr>
            </a:lvl9pPr>
          </a:lstStyle>
          <a:p>
            <a:endParaRPr/>
          </a:p>
        </p:txBody>
      </p:sp>
      <p:sp>
        <p:nvSpPr>
          <p:cNvPr id="62" name="Google Shape;62;p19"/>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2pPr>
            <a:lvl3pPr lvl="2"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3pPr>
            <a:lvl4pPr lvl="3"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4pPr>
            <a:lvl5pPr lvl="4"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5pPr>
            <a:lvl6pPr lvl="5"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6pPr>
            <a:lvl7pPr lvl="6"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7pPr>
            <a:lvl8pPr lvl="7"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8pPr>
            <a:lvl9pPr lvl="8"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9pPr>
          </a:lstStyle>
          <a:p>
            <a:endParaRPr/>
          </a:p>
        </p:txBody>
      </p:sp>
      <p:sp>
        <p:nvSpPr>
          <p:cNvPr id="63" name="Google Shape;63;p19"/>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1pPr>
            <a:lvl2pPr marL="914400" lvl="1"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2pPr>
            <a:lvl3pPr marL="1371600" lvl="2"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3pPr>
            <a:lvl4pPr marL="1828800" lvl="3"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4pPr>
            <a:lvl5pPr marL="2286000" lvl="4"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5pPr>
            <a:lvl6pPr marL="2743200" lvl="5"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6pPr>
            <a:lvl7pPr marL="3200400" lvl="6"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7pPr>
            <a:lvl8pPr marL="3657600" lvl="7"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8pPr>
            <a:lvl9pPr marL="4114800" lvl="8"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9pPr>
          </a:lstStyle>
          <a:p>
            <a:endParaRPr/>
          </a:p>
        </p:txBody>
      </p:sp>
      <p:sp>
        <p:nvSpPr>
          <p:cNvPr id="64" name="Google Shape;64;p1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65" name="Google Shape;65;p19"/>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small purple">
  <p:cSld name="TITLE_1_1_5">
    <p:bg>
      <p:bgPr>
        <a:solidFill>
          <a:srgbClr val="BE9BFF"/>
        </a:solidFill>
        <a:effectLst/>
      </p:bgPr>
    </p:bg>
    <p:spTree>
      <p:nvGrpSpPr>
        <p:cNvPr id="1" name="Shape 66"/>
        <p:cNvGrpSpPr/>
        <p:nvPr/>
      </p:nvGrpSpPr>
      <p:grpSpPr>
        <a:xfrm>
          <a:off x="0" y="0"/>
          <a:ext cx="0" cy="0"/>
          <a:chOff x="0" y="0"/>
          <a:chExt cx="0" cy="0"/>
        </a:xfrm>
      </p:grpSpPr>
      <p:sp>
        <p:nvSpPr>
          <p:cNvPr id="67" name="Google Shape;67;p20"/>
          <p:cNvSpPr>
            <a:spLocks noGrp="1"/>
          </p:cNvSpPr>
          <p:nvPr>
            <p:ph type="pic" idx="2"/>
          </p:nvPr>
        </p:nvSpPr>
        <p:spPr>
          <a:xfrm>
            <a:off x="4555000" y="0"/>
            <a:ext cx="4589100" cy="5143500"/>
          </a:xfrm>
          <a:prstGeom prst="rect">
            <a:avLst/>
          </a:prstGeom>
          <a:noFill/>
          <a:ln>
            <a:noFill/>
          </a:ln>
        </p:spPr>
      </p:sp>
      <p:sp>
        <p:nvSpPr>
          <p:cNvPr id="68" name="Google Shape;68;p2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69" name="Google Shape;69;p20"/>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small white">
  <p:cSld name="TITLE_1_1_5_2">
    <p:bg>
      <p:bgPr>
        <a:solidFill>
          <a:schemeClr val="lt1"/>
        </a:solidFill>
        <a:effectLst/>
      </p:bgPr>
    </p:bg>
    <p:spTree>
      <p:nvGrpSpPr>
        <p:cNvPr id="1" name="Shape 70"/>
        <p:cNvGrpSpPr/>
        <p:nvPr/>
      </p:nvGrpSpPr>
      <p:grpSpPr>
        <a:xfrm>
          <a:off x="0" y="0"/>
          <a:ext cx="0" cy="0"/>
          <a:chOff x="0" y="0"/>
          <a:chExt cx="0" cy="0"/>
        </a:xfrm>
      </p:grpSpPr>
      <p:sp>
        <p:nvSpPr>
          <p:cNvPr id="71" name="Google Shape;71;p21"/>
          <p:cNvSpPr>
            <a:spLocks noGrp="1"/>
          </p:cNvSpPr>
          <p:nvPr>
            <p:ph type="pic" idx="2"/>
          </p:nvPr>
        </p:nvSpPr>
        <p:spPr>
          <a:xfrm>
            <a:off x="4555000" y="0"/>
            <a:ext cx="4589100" cy="5143500"/>
          </a:xfrm>
          <a:prstGeom prst="rect">
            <a:avLst/>
          </a:prstGeom>
          <a:noFill/>
          <a:ln>
            <a:noFill/>
          </a:ln>
        </p:spPr>
      </p:sp>
      <p:sp>
        <p:nvSpPr>
          <p:cNvPr id="72" name="Google Shape;72;p2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73" name="Google Shape;73;p21"/>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small dark">
  <p:cSld name="TITLE_1_1_5_1">
    <p:bg>
      <p:bgPr>
        <a:solidFill>
          <a:srgbClr val="242385"/>
        </a:solidFill>
        <a:effectLst/>
      </p:bgPr>
    </p:bg>
    <p:spTree>
      <p:nvGrpSpPr>
        <p:cNvPr id="1" name="Shape 74"/>
        <p:cNvGrpSpPr/>
        <p:nvPr/>
      </p:nvGrpSpPr>
      <p:grpSpPr>
        <a:xfrm>
          <a:off x="0" y="0"/>
          <a:ext cx="0" cy="0"/>
          <a:chOff x="0" y="0"/>
          <a:chExt cx="0" cy="0"/>
        </a:xfrm>
      </p:grpSpPr>
      <p:sp>
        <p:nvSpPr>
          <p:cNvPr id="75" name="Google Shape;75;p22"/>
          <p:cNvSpPr>
            <a:spLocks noGrp="1"/>
          </p:cNvSpPr>
          <p:nvPr>
            <p:ph type="pic" idx="2"/>
          </p:nvPr>
        </p:nvSpPr>
        <p:spPr>
          <a:xfrm>
            <a:off x="4555000" y="0"/>
            <a:ext cx="4589100" cy="5143500"/>
          </a:xfrm>
          <a:prstGeom prst="rect">
            <a:avLst/>
          </a:prstGeom>
          <a:noFill/>
          <a:ln>
            <a:noFill/>
          </a:ln>
        </p:spPr>
      </p:sp>
      <p:sp>
        <p:nvSpPr>
          <p:cNvPr id="76" name="Google Shape;76;p2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77" name="Google Shape;77;p22"/>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p:cSld name="TITLE_1_3_1">
    <p:spTree>
      <p:nvGrpSpPr>
        <p:cNvPr id="1" name="Shape 7"/>
        <p:cNvGrpSpPr/>
        <p:nvPr/>
      </p:nvGrpSpPr>
      <p:grpSpPr>
        <a:xfrm>
          <a:off x="0" y="0"/>
          <a:ext cx="0" cy="0"/>
          <a:chOff x="0" y="0"/>
          <a:chExt cx="0" cy="0"/>
        </a:xfrm>
      </p:grpSpPr>
      <p:pic>
        <p:nvPicPr>
          <p:cNvPr id="8" name="Google Shape;8;p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small blue">
  <p:cSld name="TITLE_1_1_5_1_1">
    <p:bg>
      <p:bgPr>
        <a:solidFill>
          <a:srgbClr val="5370E7"/>
        </a:solidFill>
        <a:effectLst/>
      </p:bgPr>
    </p:bg>
    <p:spTree>
      <p:nvGrpSpPr>
        <p:cNvPr id="1" name="Shape 78"/>
        <p:cNvGrpSpPr/>
        <p:nvPr/>
      </p:nvGrpSpPr>
      <p:grpSpPr>
        <a:xfrm>
          <a:off x="0" y="0"/>
          <a:ext cx="0" cy="0"/>
          <a:chOff x="0" y="0"/>
          <a:chExt cx="0" cy="0"/>
        </a:xfrm>
      </p:grpSpPr>
      <p:sp>
        <p:nvSpPr>
          <p:cNvPr id="79" name="Google Shape;79;p23"/>
          <p:cNvSpPr>
            <a:spLocks noGrp="1"/>
          </p:cNvSpPr>
          <p:nvPr>
            <p:ph type="pic" idx="2"/>
          </p:nvPr>
        </p:nvSpPr>
        <p:spPr>
          <a:xfrm>
            <a:off x="4555000" y="0"/>
            <a:ext cx="4589100" cy="5143500"/>
          </a:xfrm>
          <a:prstGeom prst="rect">
            <a:avLst/>
          </a:prstGeom>
          <a:noFill/>
          <a:ln>
            <a:noFill/>
          </a:ln>
        </p:spPr>
      </p:sp>
      <p:sp>
        <p:nvSpPr>
          <p:cNvPr id="80" name="Google Shape;80;p2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81" name="Google Shape;81;p2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TITLE_1_1_4">
    <p:spTree>
      <p:nvGrpSpPr>
        <p:cNvPr id="1" name="Shape 82"/>
        <p:cNvGrpSpPr/>
        <p:nvPr/>
      </p:nvGrpSpPr>
      <p:grpSpPr>
        <a:xfrm>
          <a:off x="0" y="0"/>
          <a:ext cx="0" cy="0"/>
          <a:chOff x="0" y="0"/>
          <a:chExt cx="0" cy="0"/>
        </a:xfrm>
      </p:grpSpPr>
      <p:sp>
        <p:nvSpPr>
          <p:cNvPr id="83" name="Google Shape;83;p24"/>
          <p:cNvSpPr>
            <a:spLocks noGrp="1"/>
          </p:cNvSpPr>
          <p:nvPr>
            <p:ph type="pic" idx="2"/>
          </p:nvPr>
        </p:nvSpPr>
        <p:spPr>
          <a:xfrm>
            <a:off x="459625" y="501675"/>
            <a:ext cx="8220900" cy="3917700"/>
          </a:xfrm>
          <a:prstGeom prst="rect">
            <a:avLst/>
          </a:prstGeom>
          <a:noFill/>
          <a:ln>
            <a:noFill/>
          </a:ln>
        </p:spPr>
      </p:sp>
      <p:sp>
        <p:nvSpPr>
          <p:cNvPr id="84" name="Google Shape;84;p2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85" name="Google Shape;85;p24"/>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blue">
  <p:cSld name="TITLE_1_1_4_2">
    <p:bg>
      <p:bgPr>
        <a:solidFill>
          <a:srgbClr val="5370E7"/>
        </a:solidFill>
        <a:effectLst/>
      </p:bgPr>
    </p:bg>
    <p:spTree>
      <p:nvGrpSpPr>
        <p:cNvPr id="1" name="Shape 90"/>
        <p:cNvGrpSpPr/>
        <p:nvPr/>
      </p:nvGrpSpPr>
      <p:grpSpPr>
        <a:xfrm>
          <a:off x="0" y="0"/>
          <a:ext cx="0" cy="0"/>
          <a:chOff x="0" y="0"/>
          <a:chExt cx="0" cy="0"/>
        </a:xfrm>
      </p:grpSpPr>
      <p:sp>
        <p:nvSpPr>
          <p:cNvPr id="91" name="Google Shape;91;p26"/>
          <p:cNvSpPr>
            <a:spLocks noGrp="1"/>
          </p:cNvSpPr>
          <p:nvPr>
            <p:ph type="pic" idx="2"/>
          </p:nvPr>
        </p:nvSpPr>
        <p:spPr>
          <a:xfrm>
            <a:off x="459625" y="501675"/>
            <a:ext cx="8220900" cy="3917700"/>
          </a:xfrm>
          <a:prstGeom prst="rect">
            <a:avLst/>
          </a:prstGeom>
          <a:noFill/>
          <a:ln>
            <a:noFill/>
          </a:ln>
        </p:spPr>
      </p:sp>
      <p:sp>
        <p:nvSpPr>
          <p:cNvPr id="92" name="Google Shape;92;p2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93" name="Google Shape;93;p26"/>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dark">
  <p:cSld name="TITLE_1_1_4_1">
    <p:bg>
      <p:bgPr>
        <a:solidFill>
          <a:srgbClr val="242385"/>
        </a:solidFill>
        <a:effectLst/>
      </p:bgPr>
    </p:bg>
    <p:spTree>
      <p:nvGrpSpPr>
        <p:cNvPr id="1" name="Shape 94"/>
        <p:cNvGrpSpPr/>
        <p:nvPr/>
      </p:nvGrpSpPr>
      <p:grpSpPr>
        <a:xfrm>
          <a:off x="0" y="0"/>
          <a:ext cx="0" cy="0"/>
          <a:chOff x="0" y="0"/>
          <a:chExt cx="0" cy="0"/>
        </a:xfrm>
      </p:grpSpPr>
      <p:sp>
        <p:nvSpPr>
          <p:cNvPr id="95" name="Google Shape;95;p27"/>
          <p:cNvSpPr>
            <a:spLocks noGrp="1"/>
          </p:cNvSpPr>
          <p:nvPr>
            <p:ph type="pic" idx="2"/>
          </p:nvPr>
        </p:nvSpPr>
        <p:spPr>
          <a:xfrm>
            <a:off x="459600" y="536700"/>
            <a:ext cx="8220900" cy="3917700"/>
          </a:xfrm>
          <a:prstGeom prst="rect">
            <a:avLst/>
          </a:prstGeom>
          <a:noFill/>
          <a:ln>
            <a:noFill/>
          </a:ln>
        </p:spPr>
      </p:sp>
      <p:sp>
        <p:nvSpPr>
          <p:cNvPr id="96" name="Google Shape;96;p2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97" name="Google Shape;97;p27"/>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purple">
  <p:cSld name="TITLE_1_1_3">
    <p:bg>
      <p:bgPr>
        <a:solidFill>
          <a:srgbClr val="BE9BFF"/>
        </a:solidFill>
        <a:effectLst/>
      </p:bgPr>
    </p:bg>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10000"/>
              <a:buFont typeface="Inter Tight"/>
              <a:buNone/>
              <a:defRPr sz="10000">
                <a:solidFill>
                  <a:schemeClr val="lt1"/>
                </a:solidFill>
                <a:latin typeface="Inter Tight"/>
                <a:ea typeface="Inter Tight"/>
                <a:cs typeface="Inter Tight"/>
                <a:sym typeface="Inter Tight"/>
              </a:defRPr>
            </a:lvl1pPr>
            <a:lvl2pPr lvl="1" rtl="0">
              <a:lnSpc>
                <a:spcPct val="80000"/>
              </a:lnSpc>
              <a:spcBef>
                <a:spcPts val="0"/>
              </a:spcBef>
              <a:spcAft>
                <a:spcPts val="0"/>
              </a:spcAft>
              <a:buSzPts val="7500"/>
              <a:buFont typeface="Inter Tight"/>
              <a:buNone/>
              <a:defRPr sz="7500" b="1">
                <a:latin typeface="Inter Tight"/>
                <a:ea typeface="Inter Tight"/>
                <a:cs typeface="Inter Tight"/>
                <a:sym typeface="Inter Tight"/>
              </a:defRPr>
            </a:lvl2pPr>
            <a:lvl3pPr lvl="2" rtl="0">
              <a:lnSpc>
                <a:spcPct val="80000"/>
              </a:lnSpc>
              <a:spcBef>
                <a:spcPts val="0"/>
              </a:spcBef>
              <a:spcAft>
                <a:spcPts val="0"/>
              </a:spcAft>
              <a:buSzPts val="7500"/>
              <a:buFont typeface="Inter Tight"/>
              <a:buNone/>
              <a:defRPr sz="7500" b="1">
                <a:latin typeface="Inter Tight"/>
                <a:ea typeface="Inter Tight"/>
                <a:cs typeface="Inter Tight"/>
                <a:sym typeface="Inter Tight"/>
              </a:defRPr>
            </a:lvl3pPr>
            <a:lvl4pPr lvl="3" rtl="0">
              <a:lnSpc>
                <a:spcPct val="80000"/>
              </a:lnSpc>
              <a:spcBef>
                <a:spcPts val="0"/>
              </a:spcBef>
              <a:spcAft>
                <a:spcPts val="0"/>
              </a:spcAft>
              <a:buSzPts val="7500"/>
              <a:buFont typeface="Inter Tight"/>
              <a:buNone/>
              <a:defRPr sz="7500" b="1">
                <a:latin typeface="Inter Tight"/>
                <a:ea typeface="Inter Tight"/>
                <a:cs typeface="Inter Tight"/>
                <a:sym typeface="Inter Tight"/>
              </a:defRPr>
            </a:lvl4pPr>
            <a:lvl5pPr lvl="4" rtl="0">
              <a:lnSpc>
                <a:spcPct val="80000"/>
              </a:lnSpc>
              <a:spcBef>
                <a:spcPts val="0"/>
              </a:spcBef>
              <a:spcAft>
                <a:spcPts val="0"/>
              </a:spcAft>
              <a:buSzPts val="7500"/>
              <a:buFont typeface="Inter Tight"/>
              <a:buNone/>
              <a:defRPr sz="7500" b="1">
                <a:latin typeface="Inter Tight"/>
                <a:ea typeface="Inter Tight"/>
                <a:cs typeface="Inter Tight"/>
                <a:sym typeface="Inter Tight"/>
              </a:defRPr>
            </a:lvl5pPr>
            <a:lvl6pPr lvl="5" rtl="0">
              <a:lnSpc>
                <a:spcPct val="80000"/>
              </a:lnSpc>
              <a:spcBef>
                <a:spcPts val="0"/>
              </a:spcBef>
              <a:spcAft>
                <a:spcPts val="0"/>
              </a:spcAft>
              <a:buSzPts val="7500"/>
              <a:buFont typeface="Inter Tight"/>
              <a:buNone/>
              <a:defRPr sz="7500" b="1">
                <a:latin typeface="Inter Tight"/>
                <a:ea typeface="Inter Tight"/>
                <a:cs typeface="Inter Tight"/>
                <a:sym typeface="Inter Tight"/>
              </a:defRPr>
            </a:lvl6pPr>
            <a:lvl7pPr lvl="6" rtl="0">
              <a:lnSpc>
                <a:spcPct val="80000"/>
              </a:lnSpc>
              <a:spcBef>
                <a:spcPts val="0"/>
              </a:spcBef>
              <a:spcAft>
                <a:spcPts val="0"/>
              </a:spcAft>
              <a:buSzPts val="7500"/>
              <a:buFont typeface="Inter Tight"/>
              <a:buNone/>
              <a:defRPr sz="7500" b="1">
                <a:latin typeface="Inter Tight"/>
                <a:ea typeface="Inter Tight"/>
                <a:cs typeface="Inter Tight"/>
                <a:sym typeface="Inter Tight"/>
              </a:defRPr>
            </a:lvl7pPr>
            <a:lvl8pPr lvl="7" rtl="0">
              <a:lnSpc>
                <a:spcPct val="80000"/>
              </a:lnSpc>
              <a:spcBef>
                <a:spcPts val="0"/>
              </a:spcBef>
              <a:spcAft>
                <a:spcPts val="0"/>
              </a:spcAft>
              <a:buSzPts val="7500"/>
              <a:buFont typeface="Inter Tight"/>
              <a:buNone/>
              <a:defRPr sz="7500" b="1">
                <a:latin typeface="Inter Tight"/>
                <a:ea typeface="Inter Tight"/>
                <a:cs typeface="Inter Tight"/>
                <a:sym typeface="Inter Tight"/>
              </a:defRPr>
            </a:lvl8pPr>
            <a:lvl9pPr lvl="8" rtl="0">
              <a:lnSpc>
                <a:spcPct val="80000"/>
              </a:lnSpc>
              <a:spcBef>
                <a:spcPts val="0"/>
              </a:spcBef>
              <a:spcAft>
                <a:spcPts val="0"/>
              </a:spcAft>
              <a:buSzPts val="7500"/>
              <a:buFont typeface="Inter Tight"/>
              <a:buNone/>
              <a:defRPr sz="7500" b="1">
                <a:latin typeface="Inter Tight"/>
                <a:ea typeface="Inter Tight"/>
                <a:cs typeface="Inter Tight"/>
                <a:sym typeface="Inter Tight"/>
              </a:defRPr>
            </a:lvl9pPr>
          </a:lstStyle>
          <a:p>
            <a:endParaRPr/>
          </a:p>
        </p:txBody>
      </p:sp>
      <p:sp>
        <p:nvSpPr>
          <p:cNvPr id="100" name="Google Shape;100;p2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01" name="Google Shape;101;p28"/>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White">
  <p:cSld name="TITLE_1_1_3_1">
    <p:bg>
      <p:bgPr>
        <a:solidFill>
          <a:schemeClr val="lt1"/>
        </a:solidFill>
        <a:effectLst/>
      </p:bgPr>
    </p:bg>
    <p:spTree>
      <p:nvGrpSpPr>
        <p:cNvPr id="1" name="Shape 102"/>
        <p:cNvGrpSpPr/>
        <p:nvPr/>
      </p:nvGrpSpPr>
      <p:grpSpPr>
        <a:xfrm>
          <a:off x="0" y="0"/>
          <a:ext cx="0" cy="0"/>
          <a:chOff x="0" y="0"/>
          <a:chExt cx="0" cy="0"/>
        </a:xfrm>
      </p:grpSpPr>
      <p:sp>
        <p:nvSpPr>
          <p:cNvPr id="103" name="Google Shape;103;p2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sp>
        <p:nvSpPr>
          <p:cNvPr id="104" name="Google Shape;104;p29"/>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5370E7"/>
              </a:buClr>
              <a:buSzPts val="10000"/>
              <a:buFont typeface="Inter Tight"/>
              <a:buNone/>
              <a:defRPr sz="10000">
                <a:solidFill>
                  <a:srgbClr val="5370E7"/>
                </a:solidFill>
                <a:latin typeface="Inter Tight"/>
                <a:ea typeface="Inter Tight"/>
                <a:cs typeface="Inter Tight"/>
                <a:sym typeface="Inter Tight"/>
              </a:defRPr>
            </a:lvl1pPr>
            <a:lvl2pPr lvl="1"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2pPr>
            <a:lvl3pPr lvl="2"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3pPr>
            <a:lvl4pPr lvl="3"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4pPr>
            <a:lvl5pPr lvl="4"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5pPr>
            <a:lvl6pPr lvl="5"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6pPr>
            <a:lvl7pPr lvl="6"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7pPr>
            <a:lvl8pPr lvl="7"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8pPr>
            <a:lvl9pPr lvl="8"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9pPr>
          </a:lstStyle>
          <a:p>
            <a:endParaRPr/>
          </a:p>
        </p:txBody>
      </p:sp>
      <p:pic>
        <p:nvPicPr>
          <p:cNvPr id="105" name="Google Shape;105;p29"/>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dark">
  <p:cSld name="TITLE_1_1_3_1_1">
    <p:bg>
      <p:bgPr>
        <a:solidFill>
          <a:srgbClr val="242385"/>
        </a:solidFill>
        <a:effectLst/>
      </p:bgPr>
    </p:bg>
    <p:spTree>
      <p:nvGrpSpPr>
        <p:cNvPr id="1" name="Shape 106"/>
        <p:cNvGrpSpPr/>
        <p:nvPr/>
      </p:nvGrpSpPr>
      <p:grpSpPr>
        <a:xfrm>
          <a:off x="0" y="0"/>
          <a:ext cx="0" cy="0"/>
          <a:chOff x="0" y="0"/>
          <a:chExt cx="0" cy="0"/>
        </a:xfrm>
      </p:grpSpPr>
      <p:sp>
        <p:nvSpPr>
          <p:cNvPr id="107" name="Google Shape;107;p3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08" name="Google Shape;108;p30"/>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BE9BFF"/>
              </a:buClr>
              <a:buSzPts val="10000"/>
              <a:buFont typeface="Inter Tight"/>
              <a:buNone/>
              <a:defRPr sz="10000">
                <a:solidFill>
                  <a:srgbClr val="BE9BFF"/>
                </a:solidFill>
                <a:latin typeface="Inter Tight"/>
                <a:ea typeface="Inter Tight"/>
                <a:cs typeface="Inter Tight"/>
                <a:sym typeface="Inter Tight"/>
              </a:defRPr>
            </a:lvl1pPr>
            <a:lvl2pPr lvl="1"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2pPr>
            <a:lvl3pPr lvl="2"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3pPr>
            <a:lvl4pPr lvl="3"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4pPr>
            <a:lvl5pPr lvl="4"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5pPr>
            <a:lvl6pPr lvl="5"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6pPr>
            <a:lvl7pPr lvl="6"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7pPr>
            <a:lvl8pPr lvl="7"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8pPr>
            <a:lvl9pPr lvl="8"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9pPr>
          </a:lstStyle>
          <a:p>
            <a:endParaRPr/>
          </a:p>
        </p:txBody>
      </p:sp>
      <p:pic>
        <p:nvPicPr>
          <p:cNvPr id="109" name="Google Shape;109;p30"/>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vider blue">
  <p:cSld name="TITLE_1_1_3_1_1_1">
    <p:bg>
      <p:bgPr>
        <a:solidFill>
          <a:srgbClr val="5370E7"/>
        </a:solidFill>
        <a:effectLst/>
      </p:bgPr>
    </p:bg>
    <p:spTree>
      <p:nvGrpSpPr>
        <p:cNvPr id="1" name="Shape 110"/>
        <p:cNvGrpSpPr/>
        <p:nvPr/>
      </p:nvGrpSpPr>
      <p:grpSpPr>
        <a:xfrm>
          <a:off x="0" y="0"/>
          <a:ext cx="0" cy="0"/>
          <a:chOff x="0" y="0"/>
          <a:chExt cx="0" cy="0"/>
        </a:xfrm>
      </p:grpSpPr>
      <p:sp>
        <p:nvSpPr>
          <p:cNvPr id="111" name="Google Shape;111;p3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12" name="Google Shape;112;p31"/>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242385"/>
              </a:buClr>
              <a:buSzPts val="10000"/>
              <a:buFont typeface="Inter Tight"/>
              <a:buNone/>
              <a:defRPr sz="10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9pPr>
          </a:lstStyle>
          <a:p>
            <a:endParaRPr/>
          </a:p>
        </p:txBody>
      </p:sp>
      <p:pic>
        <p:nvPicPr>
          <p:cNvPr id="113" name="Google Shape;113;p31"/>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genda white">
  <p:cSld name="TITLE_1_1_2">
    <p:spTree>
      <p:nvGrpSpPr>
        <p:cNvPr id="1" name="Shape 114"/>
        <p:cNvGrpSpPr/>
        <p:nvPr/>
      </p:nvGrpSpPr>
      <p:grpSpPr>
        <a:xfrm>
          <a:off x="0" y="0"/>
          <a:ext cx="0" cy="0"/>
          <a:chOff x="0" y="0"/>
          <a:chExt cx="0" cy="0"/>
        </a:xfrm>
      </p:grpSpPr>
      <p:sp>
        <p:nvSpPr>
          <p:cNvPr id="115" name="Google Shape;115;p32"/>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5370E7"/>
                </a:solidFill>
                <a:latin typeface="Inter Tight"/>
                <a:ea typeface="Inter Tight"/>
                <a:cs typeface="Inter Tight"/>
                <a:sym typeface="Inter Tight"/>
              </a:rPr>
              <a:t>Agenda</a:t>
            </a:r>
            <a:endParaRPr sz="5000" b="1">
              <a:solidFill>
                <a:srgbClr val="5370E7"/>
              </a:solidFill>
              <a:latin typeface="Inter Tight"/>
              <a:ea typeface="Inter Tight"/>
              <a:cs typeface="Inter Tight"/>
              <a:sym typeface="Inter Tight"/>
            </a:endParaRPr>
          </a:p>
        </p:txBody>
      </p:sp>
      <p:sp>
        <p:nvSpPr>
          <p:cNvPr id="116" name="Google Shape;116;p3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17" name="Google Shape;117;p32"/>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genda purple">
  <p:cSld name="TITLE_1_1_2_1">
    <p:bg>
      <p:bgPr>
        <a:solidFill>
          <a:srgbClr val="BE9BFF"/>
        </a:solidFill>
        <a:effectLst/>
      </p:bgPr>
    </p:bg>
    <p:spTree>
      <p:nvGrpSpPr>
        <p:cNvPr id="1" name="Shape 118"/>
        <p:cNvGrpSpPr/>
        <p:nvPr/>
      </p:nvGrpSpPr>
      <p:grpSpPr>
        <a:xfrm>
          <a:off x="0" y="0"/>
          <a:ext cx="0" cy="0"/>
          <a:chOff x="0" y="0"/>
          <a:chExt cx="0" cy="0"/>
        </a:xfrm>
      </p:grpSpPr>
      <p:sp>
        <p:nvSpPr>
          <p:cNvPr id="119" name="Google Shape;119;p33"/>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chemeClr val="lt1"/>
                </a:solidFill>
                <a:latin typeface="Inter Tight"/>
                <a:ea typeface="Inter Tight"/>
                <a:cs typeface="Inter Tight"/>
                <a:sym typeface="Inter Tight"/>
              </a:rPr>
              <a:t>Agenda</a:t>
            </a:r>
            <a:endParaRPr sz="5000" b="1">
              <a:solidFill>
                <a:schemeClr val="lt1"/>
              </a:solidFill>
              <a:latin typeface="Inter Tight"/>
              <a:ea typeface="Inter Tight"/>
              <a:cs typeface="Inter Tight"/>
              <a:sym typeface="Inter Tight"/>
            </a:endParaRPr>
          </a:p>
        </p:txBody>
      </p:sp>
      <p:sp>
        <p:nvSpPr>
          <p:cNvPr id="120" name="Google Shape;120;p3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21" name="Google Shape;121;p3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urple">
  <p:cSld name="TITLE_1_3_1_1">
    <p:bg>
      <p:bgPr>
        <a:solidFill>
          <a:srgbClr val="BE9BFF"/>
        </a:solid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dark">
  <p:cSld name="TITLE_1_1_2_1_1">
    <p:bg>
      <p:bgPr>
        <a:solidFill>
          <a:srgbClr val="242385"/>
        </a:solidFill>
        <a:effectLst/>
      </p:bgPr>
    </p:bg>
    <p:spTree>
      <p:nvGrpSpPr>
        <p:cNvPr id="1" name="Shape 122"/>
        <p:cNvGrpSpPr/>
        <p:nvPr/>
      </p:nvGrpSpPr>
      <p:grpSpPr>
        <a:xfrm>
          <a:off x="0" y="0"/>
          <a:ext cx="0" cy="0"/>
          <a:chOff x="0" y="0"/>
          <a:chExt cx="0" cy="0"/>
        </a:xfrm>
      </p:grpSpPr>
      <p:sp>
        <p:nvSpPr>
          <p:cNvPr id="123" name="Google Shape;123;p3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24" name="Google Shape;124;p34"/>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BE9BFF"/>
                </a:solidFill>
                <a:latin typeface="Inter Tight"/>
                <a:ea typeface="Inter Tight"/>
                <a:cs typeface="Inter Tight"/>
                <a:sym typeface="Inter Tight"/>
              </a:rPr>
              <a:t>Agenda</a:t>
            </a:r>
            <a:endParaRPr sz="5000" b="1">
              <a:solidFill>
                <a:srgbClr val="BE9BFF"/>
              </a:solidFill>
              <a:latin typeface="Inter Tight"/>
              <a:ea typeface="Inter Tight"/>
              <a:cs typeface="Inter Tight"/>
              <a:sym typeface="Inter Tight"/>
            </a:endParaRPr>
          </a:p>
        </p:txBody>
      </p:sp>
      <p:pic>
        <p:nvPicPr>
          <p:cNvPr id="125" name="Google Shape;125;p34"/>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genda blue">
  <p:cSld name="TITLE_1_1_2_1_1_1">
    <p:bg>
      <p:bgPr>
        <a:solidFill>
          <a:srgbClr val="5370E7"/>
        </a:solidFill>
        <a:effectLst/>
      </p:bgPr>
    </p:bg>
    <p:spTree>
      <p:nvGrpSpPr>
        <p:cNvPr id="1" name="Shape 126"/>
        <p:cNvGrpSpPr/>
        <p:nvPr/>
      </p:nvGrpSpPr>
      <p:grpSpPr>
        <a:xfrm>
          <a:off x="0" y="0"/>
          <a:ext cx="0" cy="0"/>
          <a:chOff x="0" y="0"/>
          <a:chExt cx="0" cy="0"/>
        </a:xfrm>
      </p:grpSpPr>
      <p:sp>
        <p:nvSpPr>
          <p:cNvPr id="127" name="Google Shape;127;p3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28" name="Google Shape;128;p35"/>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242385"/>
                </a:solidFill>
                <a:latin typeface="Inter Tight"/>
                <a:ea typeface="Inter Tight"/>
                <a:cs typeface="Inter Tight"/>
                <a:sym typeface="Inter Tight"/>
              </a:rPr>
              <a:t>Agenda</a:t>
            </a:r>
            <a:endParaRPr sz="5000" b="1">
              <a:solidFill>
                <a:srgbClr val="242385"/>
              </a:solidFill>
              <a:latin typeface="Inter Tight"/>
              <a:ea typeface="Inter Tight"/>
              <a:cs typeface="Inter Tight"/>
              <a:sym typeface="Inter Tight"/>
            </a:endParaRPr>
          </a:p>
        </p:txBody>
      </p:sp>
      <p:pic>
        <p:nvPicPr>
          <p:cNvPr id="129" name="Google Shape;129;p35"/>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Folio Dark">
  <p:cSld name="TITLE_1_1_1">
    <p:bg>
      <p:bgPr>
        <a:solidFill>
          <a:srgbClr val="242385"/>
        </a:solidFill>
        <a:effectLst/>
      </p:bgPr>
    </p:bg>
    <p:spTree>
      <p:nvGrpSpPr>
        <p:cNvPr id="1" name="Shape 130"/>
        <p:cNvGrpSpPr/>
        <p:nvPr/>
      </p:nvGrpSpPr>
      <p:grpSpPr>
        <a:xfrm>
          <a:off x="0" y="0"/>
          <a:ext cx="0" cy="0"/>
          <a:chOff x="0" y="0"/>
          <a:chExt cx="0" cy="0"/>
        </a:xfrm>
      </p:grpSpPr>
      <p:sp>
        <p:nvSpPr>
          <p:cNvPr id="131" name="Google Shape;131;p3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132" name="Google Shape;132;p36"/>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lio purple">
  <p:cSld name="TITLE_1_1_1_1">
    <p:bg>
      <p:bgPr>
        <a:solidFill>
          <a:srgbClr val="BE9BFF"/>
        </a:solidFill>
        <a:effectLst/>
      </p:bgPr>
    </p:bg>
    <p:spTree>
      <p:nvGrpSpPr>
        <p:cNvPr id="1" name="Shape 133"/>
        <p:cNvGrpSpPr/>
        <p:nvPr/>
      </p:nvGrpSpPr>
      <p:grpSpPr>
        <a:xfrm>
          <a:off x="0" y="0"/>
          <a:ext cx="0" cy="0"/>
          <a:chOff x="0" y="0"/>
          <a:chExt cx="0" cy="0"/>
        </a:xfrm>
      </p:grpSpPr>
      <p:sp>
        <p:nvSpPr>
          <p:cNvPr id="134" name="Google Shape;134;p3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35" name="Google Shape;135;p37"/>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olio blue">
  <p:cSld name="TITLE_1_1_1_1_1">
    <p:bg>
      <p:bgPr>
        <a:solidFill>
          <a:srgbClr val="5370E7"/>
        </a:solidFill>
        <a:effectLst/>
      </p:bgPr>
    </p:bg>
    <p:spTree>
      <p:nvGrpSpPr>
        <p:cNvPr id="1" name="Shape 136"/>
        <p:cNvGrpSpPr/>
        <p:nvPr/>
      </p:nvGrpSpPr>
      <p:grpSpPr>
        <a:xfrm>
          <a:off x="0" y="0"/>
          <a:ext cx="0" cy="0"/>
          <a:chOff x="0" y="0"/>
          <a:chExt cx="0" cy="0"/>
        </a:xfrm>
      </p:grpSpPr>
      <p:sp>
        <p:nvSpPr>
          <p:cNvPr id="137" name="Google Shape;137;p3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138" name="Google Shape;138;p38"/>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light">
  <p:cSld name="TITLE_1_3_1_1_1">
    <p:bg>
      <p:bgPr>
        <a:solidFill>
          <a:srgbClr val="FAF5FF"/>
        </a:solid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hite">
  <p:cSld name="TITLE_1_3_1_1_1_1">
    <p:bg>
      <p:bgPr>
        <a:solidFill>
          <a:schemeClr val="lt1"/>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TITLE_1_3_1_1_1_1_1">
    <p:bg>
      <p:bgPr>
        <a:solidFill>
          <a:srgbClr val="242385"/>
        </a:solidFill>
        <a:effectLst/>
      </p:bgPr>
    </p:bg>
    <p:spTree>
      <p:nvGrpSpPr>
        <p:cNvPr id="1" name="Shape 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blue">
  <p:cSld name="TITLE_1_3_1_1_1_1_1_1">
    <p:bg>
      <p:bgPr>
        <a:solidFill>
          <a:srgbClr val="5370E7"/>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White">
  <p:cSld name="TITLE_1_2">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2pPr>
            <a:lvl3pPr lvl="2"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3pPr>
            <a:lvl4pPr lvl="3"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4pPr>
            <a:lvl5pPr lvl="4"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5pPr>
            <a:lvl6pPr lvl="5"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6pPr>
            <a:lvl7pPr lvl="6"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7pPr>
            <a:lvl8pPr lvl="7"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8pPr>
            <a:lvl9pPr lvl="8"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9pPr>
          </a:lstStyle>
          <a:p>
            <a:endParaRPr/>
          </a:p>
        </p:txBody>
      </p:sp>
      <p:sp>
        <p:nvSpPr>
          <p:cNvPr id="16" name="Google Shape;16;p9"/>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17" name="Google Shape;17;p9"/>
          <p:cNvPicPr preferRelativeResize="0"/>
          <p:nvPr/>
        </p:nvPicPr>
        <p:blipFill>
          <a:blip r:embed="rId2">
            <a:alphaModFix/>
          </a:blip>
          <a:stretch>
            <a:fillRect/>
          </a:stretch>
        </p:blipFill>
        <p:spPr>
          <a:xfrm>
            <a:off x="389038" y="411392"/>
            <a:ext cx="2845117" cy="297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Yellow">
  <p:cSld name="TITLE_1_2_1">
    <p:bg>
      <p:bgPr>
        <a:solidFill>
          <a:srgbClr val="5370E7"/>
        </a:solidFill>
        <a:effectLst/>
      </p:bgPr>
    </p:bg>
    <p:spTree>
      <p:nvGrpSpPr>
        <p:cNvPr id="1" name="Shape 18"/>
        <p:cNvGrpSpPr/>
        <p:nvPr/>
      </p:nvGrpSpPr>
      <p:grpSpPr>
        <a:xfrm>
          <a:off x="0" y="0"/>
          <a:ext cx="0" cy="0"/>
          <a:chOff x="0" y="0"/>
          <a:chExt cx="0" cy="0"/>
        </a:xfrm>
      </p:grpSpPr>
      <p:sp>
        <p:nvSpPr>
          <p:cNvPr id="19" name="Google Shape;19;p10"/>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7500"/>
              <a:buFont typeface="Inter Tight"/>
              <a:buNone/>
              <a:defRPr sz="7500" b="1">
                <a:solidFill>
                  <a:schemeClr val="lt1"/>
                </a:solidFill>
                <a:latin typeface="Inter Tight"/>
                <a:ea typeface="Inter Tight"/>
                <a:cs typeface="Inter Tight"/>
                <a:sym typeface="Inter Tight"/>
              </a:defRPr>
            </a:lvl1pPr>
            <a:lvl2pPr lvl="1"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2pPr>
            <a:lvl3pPr lvl="2"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3pPr>
            <a:lvl4pPr lvl="3"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4pPr>
            <a:lvl5pPr lvl="4"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5pPr>
            <a:lvl6pPr lvl="5"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6pPr>
            <a:lvl7pPr lvl="6"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7pPr>
            <a:lvl8pPr lvl="7"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8pPr>
            <a:lvl9pPr lvl="8"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9pPr>
          </a:lstStyle>
          <a:p>
            <a:endParaRPr/>
          </a:p>
        </p:txBody>
      </p:sp>
      <p:sp>
        <p:nvSpPr>
          <p:cNvPr id="20" name="Google Shape;20;p10"/>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21" name="Google Shape;21;p10"/>
          <p:cNvPicPr preferRelativeResize="0"/>
          <p:nvPr/>
        </p:nvPicPr>
        <p:blipFill>
          <a:blip r:embed="rId2">
            <a:alphaModFix/>
          </a:blip>
          <a:stretch>
            <a:fillRect/>
          </a:stretch>
        </p:blipFill>
        <p:spPr>
          <a:xfrm>
            <a:off x="389000" y="411400"/>
            <a:ext cx="2845189" cy="297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69" r:id="rId20"/>
    <p:sldLayoutId id="2147483670"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opovicirobert/iot-monitoring-station/"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hyperlink" Target="https://github.com/popovicirobert/iot-monitoring-station/blob/master/lessons/01/README.m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opovicirobert/iot-monitoring-station/blob/master/README.md#1-system-architectur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14717C8E-FBB1-45CA-9A7C-99DE52015E33}"/>
            </a:ext>
          </a:extLst>
        </p:cNvPr>
        <p:cNvGrpSpPr/>
        <p:nvPr/>
      </p:nvGrpSpPr>
      <p:grpSpPr>
        <a:xfrm>
          <a:off x="0" y="0"/>
          <a:ext cx="0" cy="0"/>
          <a:chOff x="0" y="0"/>
          <a:chExt cx="0" cy="0"/>
        </a:xfrm>
      </p:grpSpPr>
      <p:pic>
        <p:nvPicPr>
          <p:cNvPr id="200" name="Google Shape;200;p48">
            <a:extLst>
              <a:ext uri="{FF2B5EF4-FFF2-40B4-BE49-F238E27FC236}">
                <a16:creationId xmlns:a16="http://schemas.microsoft.com/office/drawing/2014/main" id="{F9627B4A-6097-E4FB-987D-8B0D587063F2}"/>
              </a:ext>
            </a:extLst>
          </p:cNvPr>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3" name="Picture 2" descr="A diagram of a computer system&#10;&#10;AI-generated content may be incorrect.">
            <a:extLst>
              <a:ext uri="{FF2B5EF4-FFF2-40B4-BE49-F238E27FC236}">
                <a16:creationId xmlns:a16="http://schemas.microsoft.com/office/drawing/2014/main" id="{7356194A-0F30-A549-5EBE-AE42E30483A5}"/>
              </a:ext>
            </a:extLst>
          </p:cNvPr>
          <p:cNvPicPr>
            <a:picLocks noChangeAspect="1"/>
          </p:cNvPicPr>
          <p:nvPr/>
        </p:nvPicPr>
        <p:blipFill>
          <a:blip r:embed="rId4"/>
          <a:stretch>
            <a:fillRect/>
          </a:stretch>
        </p:blipFill>
        <p:spPr>
          <a:xfrm>
            <a:off x="236551" y="53847"/>
            <a:ext cx="8670897" cy="4571203"/>
          </a:xfrm>
          <a:prstGeom prst="rect">
            <a:avLst/>
          </a:prstGeom>
        </p:spPr>
      </p:pic>
    </p:spTree>
    <p:extLst>
      <p:ext uri="{BB962C8B-B14F-4D97-AF65-F5344CB8AC3E}">
        <p14:creationId xmlns:p14="http://schemas.microsoft.com/office/powerpoint/2010/main" val="206301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F781F4E6-6C97-ECAE-A9A3-5B6AFC95121F}"/>
            </a:ext>
          </a:extLst>
        </p:cNvPr>
        <p:cNvGrpSpPr/>
        <p:nvPr/>
      </p:nvGrpSpPr>
      <p:grpSpPr>
        <a:xfrm>
          <a:off x="0" y="0"/>
          <a:ext cx="0" cy="0"/>
          <a:chOff x="0" y="0"/>
          <a:chExt cx="0" cy="0"/>
        </a:xfrm>
      </p:grpSpPr>
      <p:sp>
        <p:nvSpPr>
          <p:cNvPr id="210" name="Google Shape;210;p50">
            <a:extLst>
              <a:ext uri="{FF2B5EF4-FFF2-40B4-BE49-F238E27FC236}">
                <a16:creationId xmlns:a16="http://schemas.microsoft.com/office/drawing/2014/main" id="{51E0B292-3216-37C1-5DE2-901CE294F96C}"/>
              </a:ext>
            </a:extLst>
          </p:cNvPr>
          <p:cNvSpPr txBox="1">
            <a:spLocks noGrp="1"/>
          </p:cNvSpPr>
          <p:nvPr>
            <p:ph type="title"/>
          </p:nvPr>
        </p:nvSpPr>
        <p:spPr>
          <a:xfrm>
            <a:off x="461550" y="1558800"/>
            <a:ext cx="8220900" cy="20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00" dirty="0">
                <a:solidFill>
                  <a:srgbClr val="BE9BFF"/>
                </a:solidFill>
                <a:latin typeface="Inter Tight"/>
                <a:ea typeface="Inter Tight"/>
                <a:cs typeface="Inter Tight"/>
                <a:sym typeface="Inter Tight"/>
              </a:rPr>
              <a:t>Demo</a:t>
            </a:r>
            <a:endParaRPr sz="12500" dirty="0">
              <a:solidFill>
                <a:srgbClr val="BE9BFF"/>
              </a:solidFill>
              <a:latin typeface="Inter Tight"/>
              <a:ea typeface="Inter Tight"/>
              <a:cs typeface="Inter Tight"/>
              <a:sym typeface="Inter Tight"/>
            </a:endParaRPr>
          </a:p>
        </p:txBody>
      </p:sp>
      <p:pic>
        <p:nvPicPr>
          <p:cNvPr id="211" name="Google Shape;211;p50">
            <a:extLst>
              <a:ext uri="{FF2B5EF4-FFF2-40B4-BE49-F238E27FC236}">
                <a16:creationId xmlns:a16="http://schemas.microsoft.com/office/drawing/2014/main" id="{A1D7E702-CD98-B935-A4E9-A0AE024DFB0F}"/>
              </a:ext>
            </a:extLst>
          </p:cNvPr>
          <p:cNvPicPr preferRelativeResize="0"/>
          <p:nvPr/>
        </p:nvPicPr>
        <p:blipFill>
          <a:blip r:embed="rId3">
            <a:alphaModFix/>
          </a:blip>
          <a:stretch>
            <a:fillRect/>
          </a:stretch>
        </p:blipFill>
        <p:spPr>
          <a:xfrm>
            <a:off x="2349975" y="4632350"/>
            <a:ext cx="1852051" cy="380700"/>
          </a:xfrm>
          <a:prstGeom prst="rect">
            <a:avLst/>
          </a:prstGeom>
          <a:noFill/>
          <a:ln>
            <a:noFill/>
          </a:ln>
        </p:spPr>
      </p:pic>
    </p:spTree>
    <p:extLst>
      <p:ext uri="{BB962C8B-B14F-4D97-AF65-F5344CB8AC3E}">
        <p14:creationId xmlns:p14="http://schemas.microsoft.com/office/powerpoint/2010/main" val="87828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2BF58E40-5AFC-7A89-8032-344A090E7BC4}"/>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2539F696-7898-05B6-13B7-3ED55784048E}"/>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Getting Started</a:t>
            </a:r>
            <a:endParaRPr dirty="0"/>
          </a:p>
        </p:txBody>
      </p:sp>
      <p:sp>
        <p:nvSpPr>
          <p:cNvPr id="169" name="Google Shape;169;p43">
            <a:extLst>
              <a:ext uri="{FF2B5EF4-FFF2-40B4-BE49-F238E27FC236}">
                <a16:creationId xmlns:a16="http://schemas.microsoft.com/office/drawing/2014/main" id="{46A0C5ED-6AA8-4474-DD1B-2A51BBC361E3}"/>
              </a:ext>
            </a:extLst>
          </p:cNvPr>
          <p:cNvSpPr txBox="1">
            <a:spLocks noGrp="1"/>
          </p:cNvSpPr>
          <p:nvPr>
            <p:ph type="body" idx="2"/>
          </p:nvPr>
        </p:nvSpPr>
        <p:spPr>
          <a:xfrm>
            <a:off x="459600" y="1699749"/>
            <a:ext cx="7292922" cy="1947677"/>
          </a:xfrm>
          <a:prstGeom prst="rect">
            <a:avLst/>
          </a:prstGeom>
        </p:spPr>
        <p:txBody>
          <a:bodyPr spcFirstLastPara="1" wrap="square" lIns="0" tIns="0" rIns="0" bIns="0" anchor="t" anchorCtr="0">
            <a:noAutofit/>
          </a:bodyPr>
          <a:lstStyle/>
          <a:p>
            <a:pPr marL="285750" indent="-285750">
              <a:spcBef>
                <a:spcPts val="1200"/>
              </a:spcBef>
            </a:pPr>
            <a:r>
              <a:rPr lang="en-US" b="1" dirty="0"/>
              <a:t>Share your GitHub profile</a:t>
            </a:r>
            <a:r>
              <a:rPr lang="en-US" dirty="0"/>
              <a:t> with the Fellow to gain access to the project repository</a:t>
            </a:r>
          </a:p>
          <a:p>
            <a:pPr marL="285750" indent="-285750">
              <a:spcBef>
                <a:spcPts val="1200"/>
              </a:spcBef>
            </a:pPr>
            <a:r>
              <a:rPr lang="en-US" b="1" dirty="0"/>
              <a:t>Clone the repository</a:t>
            </a:r>
            <a:r>
              <a:rPr lang="en-US" dirty="0"/>
              <a:t> to your local machine using the provided GitHub </a:t>
            </a:r>
            <a:r>
              <a:rPr lang="en-US" dirty="0">
                <a:hlinkClick r:id="rId3"/>
              </a:rPr>
              <a:t>link</a:t>
            </a:r>
            <a:endParaRPr lang="en-US" dirty="0"/>
          </a:p>
          <a:p>
            <a:pPr marL="285750" indent="-285750">
              <a:spcBef>
                <a:spcPts val="1200"/>
              </a:spcBef>
            </a:pPr>
            <a:r>
              <a:rPr lang="en-US" b="1" dirty="0"/>
              <a:t>Follow the setup </a:t>
            </a:r>
            <a:r>
              <a:rPr lang="en-US" b="1" dirty="0">
                <a:hlinkClick r:id="rId4"/>
              </a:rPr>
              <a:t>instructions</a:t>
            </a:r>
            <a:r>
              <a:rPr lang="en-US" dirty="0"/>
              <a:t> to configure your local development environment</a:t>
            </a:r>
          </a:p>
        </p:txBody>
      </p:sp>
      <p:pic>
        <p:nvPicPr>
          <p:cNvPr id="170" name="Google Shape;170;p43">
            <a:extLst>
              <a:ext uri="{FF2B5EF4-FFF2-40B4-BE49-F238E27FC236}">
                <a16:creationId xmlns:a16="http://schemas.microsoft.com/office/drawing/2014/main" id="{5B943354-1BF3-44E3-614E-EFF739AFC06E}"/>
              </a:ext>
            </a:extLst>
          </p:cNvPr>
          <p:cNvPicPr preferRelativeResize="0"/>
          <p:nvPr/>
        </p:nvPicPr>
        <p:blipFill>
          <a:blip r:embed="rId5">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165976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F82B580E-9C6A-1BC5-EA15-1B1406BC8F30}"/>
            </a:ext>
          </a:extLst>
        </p:cNvPr>
        <p:cNvGrpSpPr/>
        <p:nvPr/>
      </p:nvGrpSpPr>
      <p:grpSpPr>
        <a:xfrm>
          <a:off x="0" y="0"/>
          <a:ext cx="0" cy="0"/>
          <a:chOff x="0" y="0"/>
          <a:chExt cx="0" cy="0"/>
        </a:xfrm>
      </p:grpSpPr>
      <p:sp>
        <p:nvSpPr>
          <p:cNvPr id="210" name="Google Shape;210;p50">
            <a:extLst>
              <a:ext uri="{FF2B5EF4-FFF2-40B4-BE49-F238E27FC236}">
                <a16:creationId xmlns:a16="http://schemas.microsoft.com/office/drawing/2014/main" id="{4B7FA3E4-AF39-FC93-7D9E-6512317D921D}"/>
              </a:ext>
            </a:extLst>
          </p:cNvPr>
          <p:cNvSpPr txBox="1">
            <a:spLocks noGrp="1"/>
          </p:cNvSpPr>
          <p:nvPr>
            <p:ph type="title"/>
          </p:nvPr>
        </p:nvSpPr>
        <p:spPr>
          <a:xfrm>
            <a:off x="461550" y="1558800"/>
            <a:ext cx="8220900" cy="20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00" dirty="0">
                <a:solidFill>
                  <a:srgbClr val="BE9BFF"/>
                </a:solidFill>
                <a:latin typeface="Inter Tight"/>
                <a:ea typeface="Inter Tight"/>
                <a:cs typeface="Inter Tight"/>
                <a:sym typeface="Inter Tight"/>
              </a:rPr>
              <a:t>Q&amp;A</a:t>
            </a:r>
            <a:endParaRPr sz="12500" dirty="0">
              <a:solidFill>
                <a:srgbClr val="BE9BFF"/>
              </a:solidFill>
              <a:latin typeface="Inter Tight"/>
              <a:ea typeface="Inter Tight"/>
              <a:cs typeface="Inter Tight"/>
              <a:sym typeface="Inter Tight"/>
            </a:endParaRPr>
          </a:p>
        </p:txBody>
      </p:sp>
      <p:pic>
        <p:nvPicPr>
          <p:cNvPr id="211" name="Google Shape;211;p50">
            <a:extLst>
              <a:ext uri="{FF2B5EF4-FFF2-40B4-BE49-F238E27FC236}">
                <a16:creationId xmlns:a16="http://schemas.microsoft.com/office/drawing/2014/main" id="{8CFE1001-E4E2-0277-0E1F-89BD2978B5F3}"/>
              </a:ext>
            </a:extLst>
          </p:cNvPr>
          <p:cNvPicPr preferRelativeResize="0"/>
          <p:nvPr/>
        </p:nvPicPr>
        <p:blipFill>
          <a:blip r:embed="rId3">
            <a:alphaModFix/>
          </a:blip>
          <a:stretch>
            <a:fillRect/>
          </a:stretch>
        </p:blipFill>
        <p:spPr>
          <a:xfrm>
            <a:off x="2349975" y="4632350"/>
            <a:ext cx="1852051" cy="380700"/>
          </a:xfrm>
          <a:prstGeom prst="rect">
            <a:avLst/>
          </a:prstGeom>
          <a:noFill/>
          <a:ln>
            <a:noFill/>
          </a:ln>
        </p:spPr>
      </p:pic>
    </p:spTree>
    <p:extLst>
      <p:ext uri="{BB962C8B-B14F-4D97-AF65-F5344CB8AC3E}">
        <p14:creationId xmlns:p14="http://schemas.microsoft.com/office/powerpoint/2010/main" val="411675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49"/>
          <p:cNvPicPr preferRelativeResize="0"/>
          <p:nvPr/>
        </p:nvPicPr>
        <p:blipFill>
          <a:blip r:embed="rId3">
            <a:alphaModFix/>
          </a:blip>
          <a:stretch>
            <a:fillRect/>
          </a:stretch>
        </p:blipFill>
        <p:spPr>
          <a:xfrm>
            <a:off x="1844872" y="3847899"/>
            <a:ext cx="5194202" cy="106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1"/>
          <p:cNvSpPr txBox="1">
            <a:spLocks noGrp="1"/>
          </p:cNvSpPr>
          <p:nvPr>
            <p:ph type="title"/>
          </p:nvPr>
        </p:nvSpPr>
        <p:spPr>
          <a:xfrm>
            <a:off x="1" y="1872464"/>
            <a:ext cx="9143999" cy="2804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400" dirty="0"/>
              <a:t>Lesson 01</a:t>
            </a:r>
            <a:br>
              <a:rPr lang="en" sz="6400" dirty="0"/>
            </a:br>
            <a:r>
              <a:rPr lang="en" sz="6400" dirty="0"/>
              <a:t>-IoT Monitoring Station-</a:t>
            </a:r>
            <a:endParaRPr sz="6400" dirty="0"/>
          </a:p>
        </p:txBody>
      </p:sp>
      <p:sp>
        <p:nvSpPr>
          <p:cNvPr id="156" name="Google Shape;156;p41"/>
          <p:cNvSpPr txBox="1">
            <a:spLocks noGrp="1"/>
          </p:cNvSpPr>
          <p:nvPr>
            <p:ph type="title" idx="2"/>
          </p:nvPr>
        </p:nvSpPr>
        <p:spPr>
          <a:xfrm>
            <a:off x="395875" y="4457100"/>
            <a:ext cx="5820600" cy="297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07/2025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2"/>
          <p:cNvSpPr txBox="1"/>
          <p:nvPr/>
        </p:nvSpPr>
        <p:spPr>
          <a:xfrm>
            <a:off x="4462350" y="1965750"/>
            <a:ext cx="4218000" cy="1212000"/>
          </a:xfrm>
          <a:prstGeom prst="rect">
            <a:avLst/>
          </a:prstGeom>
          <a:noFill/>
          <a:ln>
            <a:noFill/>
          </a:ln>
        </p:spPr>
        <p:txBody>
          <a:bodyPr spcFirstLastPara="1" wrap="square" lIns="91425" tIns="91425" rIns="91425" bIns="91425" anchor="ctr" anchorCtr="0">
            <a:noAutofit/>
          </a:bodyPr>
          <a:lstStyle/>
          <a:p>
            <a:pPr marL="274320" lvl="0" indent="-232409" algn="l" rtl="0">
              <a:lnSpc>
                <a:spcPct val="115000"/>
              </a:lnSpc>
              <a:spcBef>
                <a:spcPts val="0"/>
              </a:spcBef>
              <a:spcAft>
                <a:spcPts val="0"/>
              </a:spcAft>
              <a:buClr>
                <a:srgbClr val="BE9BFF"/>
              </a:buClr>
              <a:buSzPts val="1500"/>
              <a:buFont typeface="Inter Tight Light"/>
              <a:buChar char="●"/>
            </a:pPr>
            <a:r>
              <a:rPr lang="en-US" sz="1500" dirty="0">
                <a:solidFill>
                  <a:schemeClr val="lt1"/>
                </a:solidFill>
                <a:latin typeface="Inter Tight Light"/>
                <a:ea typeface="Inter Tight Light"/>
                <a:cs typeface="Inter Tight Light"/>
                <a:sym typeface="Inter Tight Light"/>
              </a:rPr>
              <a:t>Introduction</a:t>
            </a: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Project Overview </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System Design</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Getting Started</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Q&amp;A</a:t>
            </a:r>
            <a:endParaRPr sz="1500" dirty="0">
              <a:solidFill>
                <a:schemeClr val="lt1"/>
              </a:solidFill>
              <a:latin typeface="Inter Tight Light"/>
              <a:ea typeface="Inter Tight Light"/>
              <a:cs typeface="Inter Tight Light"/>
              <a:sym typeface="Inter Tight Light"/>
            </a:endParaRPr>
          </a:p>
        </p:txBody>
      </p:sp>
      <p:pic>
        <p:nvPicPr>
          <p:cNvPr id="162" name="Google Shape;162;p42"/>
          <p:cNvPicPr preferRelativeResize="0"/>
          <p:nvPr/>
        </p:nvPicPr>
        <p:blipFill>
          <a:blip r:embed="rId3">
            <a:alphaModFix/>
          </a:blip>
          <a:stretch>
            <a:fillRect/>
          </a:stretch>
        </p:blipFill>
        <p:spPr>
          <a:xfrm>
            <a:off x="2349975" y="4632350"/>
            <a:ext cx="1852051" cy="38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3"/>
          <p:cNvSpPr txBox="1">
            <a:spLocks noGrp="1"/>
          </p:cNvSpPr>
          <p:nvPr>
            <p:ph type="subTitle" idx="1"/>
          </p:nvPr>
        </p:nvSpPr>
        <p:spPr>
          <a:xfrm>
            <a:off x="459600" y="1742563"/>
            <a:ext cx="3594600" cy="33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Meet your Build Fellow</a:t>
            </a:r>
            <a:endParaRPr dirty="0"/>
          </a:p>
        </p:txBody>
      </p:sp>
      <p:sp>
        <p:nvSpPr>
          <p:cNvPr id="168" name="Google Shape;168;p43"/>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Introduction</a:t>
            </a:r>
            <a:endParaRPr dirty="0"/>
          </a:p>
        </p:txBody>
      </p:sp>
      <p:sp>
        <p:nvSpPr>
          <p:cNvPr id="169" name="Google Shape;169;p43"/>
          <p:cNvSpPr txBox="1">
            <a:spLocks noGrp="1"/>
          </p:cNvSpPr>
          <p:nvPr>
            <p:ph type="body" idx="2"/>
          </p:nvPr>
        </p:nvSpPr>
        <p:spPr>
          <a:xfrm>
            <a:off x="459600" y="2330124"/>
            <a:ext cx="6076372" cy="1947677"/>
          </a:xfrm>
          <a:prstGeom prst="rect">
            <a:avLst/>
          </a:prstGeom>
        </p:spPr>
        <p:txBody>
          <a:bodyPr spcFirstLastPara="1" wrap="square" lIns="0" tIns="0" rIns="0" bIns="0" anchor="t" anchorCtr="0">
            <a:noAutofit/>
          </a:bodyPr>
          <a:lstStyle/>
          <a:p>
            <a:pPr marL="285750" indent="-285750"/>
            <a:r>
              <a:rPr lang="en-US" dirty="0"/>
              <a:t>Robert-Adrian Popovici (you can call me Robert 😊)</a:t>
            </a:r>
          </a:p>
          <a:p>
            <a:pPr marL="285750" indent="-285750"/>
            <a:r>
              <a:rPr lang="en-US" dirty="0"/>
              <a:t>24 years old, passionate about technology and problem-solving</a:t>
            </a:r>
          </a:p>
          <a:p>
            <a:pPr marL="285750" indent="-285750"/>
            <a:r>
              <a:rPr lang="en-US" dirty="0"/>
              <a:t>Graduated with a B.E. in Computer Engineering (Class of 2024)</a:t>
            </a:r>
          </a:p>
          <a:p>
            <a:pPr marL="285750" indent="-285750"/>
            <a:r>
              <a:rPr lang="en-US" dirty="0"/>
              <a:t>Currently working at Citadel as a Quantitative Research Engineer (QRE)</a:t>
            </a:r>
          </a:p>
          <a:p>
            <a:pPr marL="0" lvl="0" indent="0" algn="l" rtl="0">
              <a:spcBef>
                <a:spcPts val="0"/>
              </a:spcBef>
              <a:spcAft>
                <a:spcPts val="0"/>
              </a:spcAft>
              <a:buNone/>
            </a:pPr>
            <a:endParaRPr lang="en-US" dirty="0"/>
          </a:p>
        </p:txBody>
      </p:sp>
      <p:pic>
        <p:nvPicPr>
          <p:cNvPr id="170" name="Google Shape;170;p43"/>
          <p:cNvPicPr preferRelativeResize="0"/>
          <p:nvPr/>
        </p:nvPicPr>
        <p:blipFill>
          <a:blip r:embed="rId3">
            <a:alphaModFix/>
          </a:blip>
          <a:stretch>
            <a:fillRect/>
          </a:stretch>
        </p:blipFill>
        <p:spPr>
          <a:xfrm>
            <a:off x="2362100" y="4625050"/>
            <a:ext cx="1851650" cy="3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CC3C89C1-0AEF-0A29-0DBF-FDD8BA7EB393}"/>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70459306-9254-E9E5-35E8-2E01C3B61073}"/>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Project Overview</a:t>
            </a:r>
            <a:endParaRPr dirty="0"/>
          </a:p>
        </p:txBody>
      </p:sp>
      <p:sp>
        <p:nvSpPr>
          <p:cNvPr id="169" name="Google Shape;169;p43">
            <a:extLst>
              <a:ext uri="{FF2B5EF4-FFF2-40B4-BE49-F238E27FC236}">
                <a16:creationId xmlns:a16="http://schemas.microsoft.com/office/drawing/2014/main" id="{61DBB660-5D88-C8E0-3D58-851BDDC81338}"/>
              </a:ext>
            </a:extLst>
          </p:cNvPr>
          <p:cNvSpPr txBox="1">
            <a:spLocks noGrp="1"/>
          </p:cNvSpPr>
          <p:nvPr>
            <p:ph type="body" idx="2"/>
          </p:nvPr>
        </p:nvSpPr>
        <p:spPr>
          <a:xfrm>
            <a:off x="459600" y="1699749"/>
            <a:ext cx="6076372" cy="1947677"/>
          </a:xfrm>
          <a:prstGeom prst="rect">
            <a:avLst/>
          </a:prstGeom>
        </p:spPr>
        <p:txBody>
          <a:bodyPr spcFirstLastPara="1" wrap="square" lIns="0" tIns="0" rIns="0" bIns="0" anchor="t" anchorCtr="0">
            <a:noAutofit/>
          </a:bodyPr>
          <a:lstStyle/>
          <a:p>
            <a:pPr marL="285750" indent="-285750">
              <a:spcBef>
                <a:spcPts val="1200"/>
              </a:spcBef>
            </a:pPr>
            <a:r>
              <a:rPr lang="en-US" dirty="0"/>
              <a:t>A system that collects, processes, and displays live metrics from IoT devices</a:t>
            </a:r>
          </a:p>
          <a:p>
            <a:pPr marL="285750" indent="-285750">
              <a:spcBef>
                <a:spcPts val="1200"/>
              </a:spcBef>
            </a:pPr>
            <a:r>
              <a:rPr lang="en-US" dirty="0"/>
              <a:t>Enables real-time monitoring of device performance and environmental data</a:t>
            </a:r>
          </a:p>
          <a:p>
            <a:pPr marL="285750" indent="-285750">
              <a:spcBef>
                <a:spcPts val="1200"/>
              </a:spcBef>
            </a:pPr>
            <a:r>
              <a:rPr lang="en-US" dirty="0"/>
              <a:t>Designed to handle multiple IoT sensors and provide a centralized dashboard</a:t>
            </a:r>
          </a:p>
        </p:txBody>
      </p:sp>
      <p:pic>
        <p:nvPicPr>
          <p:cNvPr id="170" name="Google Shape;170;p43">
            <a:extLst>
              <a:ext uri="{FF2B5EF4-FFF2-40B4-BE49-F238E27FC236}">
                <a16:creationId xmlns:a16="http://schemas.microsoft.com/office/drawing/2014/main" id="{2D2C9D4B-2E47-04C9-7E68-F23631562C95}"/>
              </a:ext>
            </a:extLst>
          </p:cNvPr>
          <p:cNvPicPr preferRelativeResize="0"/>
          <p:nvPr/>
        </p:nvPicPr>
        <p:blipFill>
          <a:blip r:embed="rId3">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203944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7"/>
          <p:cNvSpPr txBox="1">
            <a:spLocks noGrp="1"/>
          </p:cNvSpPr>
          <p:nvPr>
            <p:ph type="title"/>
          </p:nvPr>
        </p:nvSpPr>
        <p:spPr>
          <a:xfrm>
            <a:off x="461550" y="939271"/>
            <a:ext cx="8220900" cy="359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t>Internet of Things</a:t>
            </a:r>
            <a:br>
              <a:rPr lang="en" sz="8000" dirty="0"/>
            </a:br>
            <a:r>
              <a:rPr lang="en" sz="8000" dirty="0"/>
              <a:t>- IoT - </a:t>
            </a:r>
            <a:endParaRPr sz="8000" dirty="0"/>
          </a:p>
        </p:txBody>
      </p:sp>
      <p:pic>
        <p:nvPicPr>
          <p:cNvPr id="195" name="Google Shape;195;p47"/>
          <p:cNvPicPr preferRelativeResize="0"/>
          <p:nvPr/>
        </p:nvPicPr>
        <p:blipFill>
          <a:blip r:embed="rId3">
            <a:alphaModFix/>
          </a:blip>
          <a:stretch>
            <a:fillRect/>
          </a:stretch>
        </p:blipFill>
        <p:spPr>
          <a:xfrm>
            <a:off x="2349975" y="4632350"/>
            <a:ext cx="1852051" cy="38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3" name="Picture Placeholder 2" descr="A group of objects arranged in a grid&#10;&#10;AI-generated content may be incorrect.">
            <a:extLst>
              <a:ext uri="{FF2B5EF4-FFF2-40B4-BE49-F238E27FC236}">
                <a16:creationId xmlns:a16="http://schemas.microsoft.com/office/drawing/2014/main" id="{0152F245-3039-7B12-7866-EA72E7BF54A9}"/>
              </a:ext>
            </a:extLst>
          </p:cNvPr>
          <p:cNvPicPr>
            <a:picLocks noGrp="1" noChangeAspect="1"/>
          </p:cNvPicPr>
          <p:nvPr>
            <p:ph type="pic" idx="2"/>
          </p:nvPr>
        </p:nvPicPr>
        <p:blipFill>
          <a:blip r:embed="rId3"/>
          <a:srcRect l="8348" r="8348"/>
          <a:stretch>
            <a:fillRect/>
          </a:stretch>
        </p:blipFill>
        <p:spPr>
          <a:xfrm>
            <a:off x="4554538" y="0"/>
            <a:ext cx="4589462" cy="5143500"/>
          </a:xfrm>
          <a:prstGeom prst="rect">
            <a:avLst/>
          </a:prstGeom>
        </p:spPr>
      </p:pic>
      <p:pic>
        <p:nvPicPr>
          <p:cNvPr id="182" name="Google Shape;182;p45"/>
          <p:cNvPicPr preferRelativeResize="0"/>
          <p:nvPr/>
        </p:nvPicPr>
        <p:blipFill>
          <a:blip r:embed="rId4">
            <a:alphaModFix/>
          </a:blip>
          <a:stretch>
            <a:fillRect/>
          </a:stretch>
        </p:blipFill>
        <p:spPr>
          <a:xfrm>
            <a:off x="2438300" y="4625050"/>
            <a:ext cx="1851650" cy="366850"/>
          </a:xfrm>
          <a:prstGeom prst="rect">
            <a:avLst/>
          </a:prstGeom>
          <a:noFill/>
          <a:ln>
            <a:noFill/>
          </a:ln>
        </p:spPr>
      </p:pic>
      <p:sp>
        <p:nvSpPr>
          <p:cNvPr id="5" name="Google Shape;276;p58">
            <a:extLst>
              <a:ext uri="{FF2B5EF4-FFF2-40B4-BE49-F238E27FC236}">
                <a16:creationId xmlns:a16="http://schemas.microsoft.com/office/drawing/2014/main" id="{912C9155-033D-300B-30A3-8C22EEC065C2}"/>
              </a:ext>
            </a:extLst>
          </p:cNvPr>
          <p:cNvSpPr txBox="1"/>
          <p:nvPr/>
        </p:nvSpPr>
        <p:spPr>
          <a:xfrm>
            <a:off x="276720" y="480150"/>
            <a:ext cx="3684300" cy="2091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sz="1600" b="1" dirty="0">
                <a:solidFill>
                  <a:schemeClr val="bg1"/>
                </a:solidFill>
                <a:latin typeface="Inter Tight" panose="020B0604020202020204" charset="0"/>
                <a:ea typeface="Inter Tight" panose="020B0604020202020204" charset="0"/>
                <a:cs typeface="Inter Tight" panose="020B0604020202020204" charset="0"/>
              </a:rPr>
              <a:t>IoT (Internet of Things)</a:t>
            </a:r>
            <a:r>
              <a:rPr lang="en-US" sz="1600" dirty="0">
                <a:solidFill>
                  <a:schemeClr val="bg1"/>
                </a:solidFill>
                <a:latin typeface="Inter Tight" panose="020B0604020202020204" charset="0"/>
                <a:ea typeface="Inter Tight" panose="020B0604020202020204" charset="0"/>
                <a:cs typeface="Inter Tight" panose="020B0604020202020204" charset="0"/>
              </a:rPr>
              <a:t> refers to the network of physical devices, vehicles, appliances, and other objects that are embedded with sensors, software, and other technologies to collect and exchange data over the internet. These devices can communicate with each other and with centralized systems to automate processes, monitor environments, and provide real-time insights.</a:t>
            </a:r>
            <a:endParaRPr sz="1300" dirty="0">
              <a:solidFill>
                <a:schemeClr val="bg1"/>
              </a:solidFill>
              <a:latin typeface="Inter Tight" panose="020B0604020202020204" charset="0"/>
              <a:ea typeface="Inter Tight" panose="020B0604020202020204" charset="0"/>
              <a:cs typeface="Inter Tight" panose="020B0604020202020204" charset="0"/>
              <a:sym typeface="Inter Tight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48"/>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5" name="Picture 4" descr="A computer network with different types of appliances&#10;&#10;AI-generated content may be incorrect.">
            <a:extLst>
              <a:ext uri="{FF2B5EF4-FFF2-40B4-BE49-F238E27FC236}">
                <a16:creationId xmlns:a16="http://schemas.microsoft.com/office/drawing/2014/main" id="{2BE9C922-56F4-8CAC-A788-7EB0268F829D}"/>
              </a:ext>
            </a:extLst>
          </p:cNvPr>
          <p:cNvPicPr>
            <a:picLocks noChangeAspect="1"/>
          </p:cNvPicPr>
          <p:nvPr/>
        </p:nvPicPr>
        <p:blipFill>
          <a:blip r:embed="rId4"/>
          <a:stretch>
            <a:fillRect/>
          </a:stretch>
        </p:blipFill>
        <p:spPr>
          <a:xfrm>
            <a:off x="0" y="0"/>
            <a:ext cx="914400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4F3FAB30-16E2-127D-18E4-6CBC97174AE0}"/>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DB8DE8E6-AB1C-E4DD-23AD-1A3EE5FC2B5F}"/>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System Design</a:t>
            </a:r>
            <a:endParaRPr dirty="0"/>
          </a:p>
        </p:txBody>
      </p:sp>
      <p:sp>
        <p:nvSpPr>
          <p:cNvPr id="169" name="Google Shape;169;p43">
            <a:extLst>
              <a:ext uri="{FF2B5EF4-FFF2-40B4-BE49-F238E27FC236}">
                <a16:creationId xmlns:a16="http://schemas.microsoft.com/office/drawing/2014/main" id="{9BA603CF-26B8-C313-74EE-FAC4A39B9282}"/>
              </a:ext>
            </a:extLst>
          </p:cNvPr>
          <p:cNvSpPr txBox="1">
            <a:spLocks noGrp="1"/>
          </p:cNvSpPr>
          <p:nvPr>
            <p:ph type="body" idx="2"/>
          </p:nvPr>
        </p:nvSpPr>
        <p:spPr>
          <a:xfrm>
            <a:off x="459600" y="1699749"/>
            <a:ext cx="6076372" cy="1947677"/>
          </a:xfrm>
          <a:prstGeom prst="rect">
            <a:avLst/>
          </a:prstGeom>
        </p:spPr>
        <p:txBody>
          <a:bodyPr spcFirstLastPara="1" wrap="square" lIns="0" tIns="0" rIns="0" bIns="0" anchor="t" anchorCtr="0">
            <a:noAutofit/>
          </a:bodyPr>
          <a:lstStyle/>
          <a:p>
            <a:pPr marL="285750" indent="-285750">
              <a:spcBef>
                <a:spcPts val="1200"/>
              </a:spcBef>
            </a:pPr>
            <a:r>
              <a:rPr lang="en-US" dirty="0"/>
              <a:t>The architecture is structured into </a:t>
            </a:r>
            <a:r>
              <a:rPr lang="en-US" b="1" dirty="0"/>
              <a:t>4 modular components</a:t>
            </a:r>
            <a:r>
              <a:rPr lang="en-US" dirty="0"/>
              <a:t> that can be developed and maintained independently.</a:t>
            </a:r>
          </a:p>
          <a:p>
            <a:pPr marL="285750" indent="-285750">
              <a:spcBef>
                <a:spcPts val="1200"/>
              </a:spcBef>
            </a:pPr>
            <a:r>
              <a:rPr lang="en-US" dirty="0"/>
              <a:t>Detailed descriptions of each component’s functionality and interaction can be found </a:t>
            </a:r>
            <a:r>
              <a:rPr lang="en-US" dirty="0">
                <a:hlinkClick r:id="rId3"/>
              </a:rPr>
              <a:t>here</a:t>
            </a:r>
            <a:endParaRPr lang="en-US" dirty="0"/>
          </a:p>
        </p:txBody>
      </p:sp>
      <p:pic>
        <p:nvPicPr>
          <p:cNvPr id="170" name="Google Shape;170;p43">
            <a:extLst>
              <a:ext uri="{FF2B5EF4-FFF2-40B4-BE49-F238E27FC236}">
                <a16:creationId xmlns:a16="http://schemas.microsoft.com/office/drawing/2014/main" id="{F85DEADE-36C6-3F01-4DAD-036B2AE2807C}"/>
              </a:ext>
            </a:extLst>
          </p:cNvPr>
          <p:cNvPicPr preferRelativeResize="0"/>
          <p:nvPr/>
        </p:nvPicPr>
        <p:blipFill>
          <a:blip r:embed="rId4">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32516134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3FF15707724F49A972C13B33FAAA8B" ma:contentTypeVersion="37" ma:contentTypeDescription="Create a new document." ma:contentTypeScope="" ma:versionID="0d6da3a96eaa39d46166618daaa295aa">
  <xsd:schema xmlns:xsd="http://www.w3.org/2001/XMLSchema" xmlns:xs="http://www.w3.org/2001/XMLSchema" xmlns:p="http://schemas.microsoft.com/office/2006/metadata/properties" xmlns:ns2="a1200294-7566-47bd-bcc6-0c4e5d371f43" xmlns:ns3="babfc5af-ba08-4223-8118-2e61d2979772" targetNamespace="http://schemas.microsoft.com/office/2006/metadata/properties" ma:root="true" ma:fieldsID="04dea3cd8ac799b83681f5649b523f8d" ns2:_="" ns3:_="">
    <xsd:import namespace="a1200294-7566-47bd-bcc6-0c4e5d371f43"/>
    <xsd:import namespace="babfc5af-ba08-4223-8118-2e61d2979772"/>
    <xsd:element name="properties">
      <xsd:complexType>
        <xsd:sequence>
          <xsd:element name="documentManagement">
            <xsd:complexType>
              <xsd:all>
                <xsd:element ref="ns2:Employee" minOccurs="0"/>
                <xsd:element ref="ns2:PostingDate"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Location" minOccurs="0"/>
                <xsd:element ref="ns2:SessionNo"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00294-7566-47bd-bcc6-0c4e5d371f43" elementFormDefault="qualified">
    <xsd:import namespace="http://schemas.microsoft.com/office/2006/documentManagement/types"/>
    <xsd:import namespace="http://schemas.microsoft.com/office/infopath/2007/PartnerControls"/>
    <xsd:element name="Employee" ma:index="1" nillable="true" ma:displayName="Employee" ma:format="Dropdown" ma:list="UserInfo" ma:SharePointGroup="0" ma:internalName="Employe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stingDate" ma:index="2" nillable="true" ma:displayName="Posting Date" ma:format="DateOnly" ma:internalName="PostingDate" ma:readOnly="false">
      <xsd:simpleType>
        <xsd:restriction base="dms:DateTime"/>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AutoTags" ma:index="14" nillable="true" ma:displayName="Tags" ma:hidden="true" ma:internalName="MediaServiceAutoTags" ma:readOnly="true">
      <xsd:simpleType>
        <xsd:restriction base="dms:Text"/>
      </xsd:simpleType>
    </xsd:element>
    <xsd:element name="MediaServiceOCR" ma:index="15" nillable="true" ma:displayName="Extracted Text" ma:hidden="true" ma:internalName="MediaServiceOCR"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c01bbee-216c-4cdf-bb0c-f637e50b3b6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Location" ma:index="26" nillable="true" ma:displayName="Location" ma:indexed="true" ma:internalName="MediaServiceLocation" ma:readOnly="true">
      <xsd:simpleType>
        <xsd:restriction base="dms:Text"/>
      </xsd:simpleType>
    </xsd:element>
    <xsd:element name="SessionNo" ma:index="27" nillable="true" ma:displayName="Order" ma:decimals="0" ma:default="1" ma:format="Dropdown" ma:internalName="SessionNo" ma:percentage="FALSE">
      <xsd:simpleType>
        <xsd:restriction base="dms:Number"/>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bfc5af-ba08-4223-8118-2e61d2979772"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30907219-2b16-4918-aa31-a6d15e45b1a4}" ma:internalName="TaxCatchAll" ma:readOnly="false" ma:showField="CatchAllData" ma:web="babfc5af-ba08-4223-8118-2e61d29797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abfc5af-ba08-4223-8118-2e61d2979772" xsi:nil="true"/>
    <lcf76f155ced4ddcb4097134ff3c332f xmlns="a1200294-7566-47bd-bcc6-0c4e5d371f43">
      <Terms xmlns="http://schemas.microsoft.com/office/infopath/2007/PartnerControls"/>
    </lcf76f155ced4ddcb4097134ff3c332f>
    <SessionNo xmlns="a1200294-7566-47bd-bcc6-0c4e5d371f43">1</SessionNo>
    <PostingDate xmlns="a1200294-7566-47bd-bcc6-0c4e5d371f43" xsi:nil="true"/>
    <Employee xmlns="a1200294-7566-47bd-bcc6-0c4e5d371f43">
      <UserInfo>
        <DisplayName/>
        <AccountId xsi:nil="true"/>
        <AccountType/>
      </UserInfo>
    </Employee>
  </documentManagement>
</p:properties>
</file>

<file path=customXml/itemProps1.xml><?xml version="1.0" encoding="utf-8"?>
<ds:datastoreItem xmlns:ds="http://schemas.openxmlformats.org/officeDocument/2006/customXml" ds:itemID="{3C21C174-D453-4914-8411-DE970D7B2773}">
  <ds:schemaRefs>
    <ds:schemaRef ds:uri="http://schemas.microsoft.com/sharepoint/v3/contenttype/forms"/>
  </ds:schemaRefs>
</ds:datastoreItem>
</file>

<file path=customXml/itemProps2.xml><?xml version="1.0" encoding="utf-8"?>
<ds:datastoreItem xmlns:ds="http://schemas.openxmlformats.org/officeDocument/2006/customXml" ds:itemID="{15B5AC1E-3F8B-4736-B201-2EF42848A6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200294-7566-47bd-bcc6-0c4e5d371f43"/>
    <ds:schemaRef ds:uri="babfc5af-ba08-4223-8118-2e61d29797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C38A34-1C09-44AF-A4CC-A67B6F751BAC}">
  <ds:schemaRefs>
    <ds:schemaRef ds:uri="http://schemas.microsoft.com/office/2006/metadata/properties"/>
    <ds:schemaRef ds:uri="http://schemas.microsoft.com/office/infopath/2007/PartnerControls"/>
    <ds:schemaRef ds:uri="babfc5af-ba08-4223-8118-2e61d2979772"/>
    <ds:schemaRef ds:uri="a1200294-7566-47bd-bcc6-0c4e5d371f43"/>
  </ds:schemaRefs>
</ds:datastoreItem>
</file>

<file path=docProps/app.xml><?xml version="1.0" encoding="utf-8"?>
<Properties xmlns="http://schemas.openxmlformats.org/officeDocument/2006/extended-properties" xmlns:vt="http://schemas.openxmlformats.org/officeDocument/2006/docPropsVTypes">
  <TotalTime>91</TotalTime>
  <Words>248</Words>
  <Application>Microsoft Office PowerPoint</Application>
  <PresentationFormat>On-screen Show (16:9)</PresentationFormat>
  <Paragraphs>28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Helvetica Neue</vt:lpstr>
      <vt:lpstr>Inter Tight Light</vt:lpstr>
      <vt:lpstr>Arial</vt:lpstr>
      <vt:lpstr>Inter Tight</vt:lpstr>
      <vt:lpstr>Simple Light</vt:lpstr>
      <vt:lpstr>PowerPoint Presentation</vt:lpstr>
      <vt:lpstr>Lesson 01 -IoT Monitoring Station-</vt:lpstr>
      <vt:lpstr>PowerPoint Presentation</vt:lpstr>
      <vt:lpstr>Introduction</vt:lpstr>
      <vt:lpstr>Project Overview</vt:lpstr>
      <vt:lpstr>Internet of Things - IoT - </vt:lpstr>
      <vt:lpstr>PowerPoint Presentation</vt:lpstr>
      <vt:lpstr>PowerPoint Presentation</vt:lpstr>
      <vt:lpstr>System Design</vt:lpstr>
      <vt:lpstr>PowerPoint Presentation</vt:lpstr>
      <vt:lpstr>Demo</vt:lpstr>
      <vt:lpstr>Getting Started</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Robert-Adrian POPOVICI (119389)</cp:lastModifiedBy>
  <cp:revision>46</cp:revision>
  <dcterms:modified xsi:type="dcterms:W3CDTF">2025-03-22T11:11:20Z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0x010100AF3FF15707724F49A972C13B33FAAA8B</vt:lpwstr>
  </property>
  <property fmtid="{D5CDD505-2E9C-101B-9397-08002B2CF9AE}" pid="3" name="MediaServiceImageTags">
    <vt:lpwstr/>
  </property>
</Properties>
</file>