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4"/>
  </p:sldMasterIdLst>
  <p:notesMasterIdLst>
    <p:notesMasterId r:id="rId19"/>
  </p:notesMasterIdLst>
  <p:sldIdLst>
    <p:sldId id="256" r:id="rId5"/>
    <p:sldId id="258" r:id="rId6"/>
    <p:sldId id="259" r:id="rId7"/>
    <p:sldId id="260" r:id="rId8"/>
    <p:sldId id="288" r:id="rId9"/>
    <p:sldId id="265" r:id="rId10"/>
    <p:sldId id="289" r:id="rId11"/>
    <p:sldId id="264" r:id="rId12"/>
    <p:sldId id="295" r:id="rId13"/>
    <p:sldId id="294" r:id="rId14"/>
    <p:sldId id="293" r:id="rId15"/>
    <p:sldId id="291" r:id="rId16"/>
    <p:sldId id="292" r:id="rId17"/>
    <p:sldId id="266" r:id="rId18"/>
  </p:sldIdLst>
  <p:sldSz cx="9144000" cy="5143500" type="screen16x9"/>
  <p:notesSz cx="6858000" cy="9144000"/>
  <p:embeddedFontLst>
    <p:embeddedFont>
      <p:font typeface="Inter Tight" panose="020B0604020202020204" charset="0"/>
      <p:regular r:id="rId20"/>
      <p:bold r:id="rId21"/>
      <p:italic r:id="rId22"/>
      <p:boldItalic r:id="rId23"/>
    </p:embeddedFont>
    <p:embeddedFont>
      <p:font typeface="Inter Tight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0D67C-334F-94DE-AD7D-68324057A267}" v="13" dt="2024-06-24T17:19:41.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95993fc4a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95993fc4a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52114F90-2D6F-4988-CA83-2CAAA02BB06B}"/>
            </a:ext>
          </a:extLst>
        </p:cNvPr>
        <p:cNvGrpSpPr/>
        <p:nvPr/>
      </p:nvGrpSpPr>
      <p:grpSpPr>
        <a:xfrm>
          <a:off x="0" y="0"/>
          <a:ext cx="0" cy="0"/>
          <a:chOff x="0" y="0"/>
          <a:chExt cx="0" cy="0"/>
        </a:xfrm>
      </p:grpSpPr>
      <p:sp>
        <p:nvSpPr>
          <p:cNvPr id="197" name="Google Shape;197;g2ca35eb75d8_0_487:notes">
            <a:extLst>
              <a:ext uri="{FF2B5EF4-FFF2-40B4-BE49-F238E27FC236}">
                <a16:creationId xmlns:a16="http://schemas.microsoft.com/office/drawing/2014/main" id="{D44F9418-FF61-DCBB-B734-700C22ACAF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a35eb75d8_0_487:notes">
            <a:extLst>
              <a:ext uri="{FF2B5EF4-FFF2-40B4-BE49-F238E27FC236}">
                <a16:creationId xmlns:a16="http://schemas.microsoft.com/office/drawing/2014/main" id="{21A56E66-5B3B-476B-8E11-FE3F1B52A1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3326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D939A894-9F76-DCD9-A368-23DE659E0C5C}"/>
            </a:ext>
          </a:extLst>
        </p:cNvPr>
        <p:cNvGrpSpPr/>
        <p:nvPr/>
      </p:nvGrpSpPr>
      <p:grpSpPr>
        <a:xfrm>
          <a:off x="0" y="0"/>
          <a:ext cx="0" cy="0"/>
          <a:chOff x="0" y="0"/>
          <a:chExt cx="0" cy="0"/>
        </a:xfrm>
      </p:grpSpPr>
      <p:sp>
        <p:nvSpPr>
          <p:cNvPr id="207" name="Google Shape;207;g2c95993fc4a_1_102:notes">
            <a:extLst>
              <a:ext uri="{FF2B5EF4-FFF2-40B4-BE49-F238E27FC236}">
                <a16:creationId xmlns:a16="http://schemas.microsoft.com/office/drawing/2014/main" id="{2106B8D9-F54E-1EF8-D709-67FFF3088E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95993fc4a_1_102:notes">
            <a:extLst>
              <a:ext uri="{FF2B5EF4-FFF2-40B4-BE49-F238E27FC236}">
                <a16:creationId xmlns:a16="http://schemas.microsoft.com/office/drawing/2014/main" id="{14D85B13-99E3-D512-56CC-EE11305754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962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0CA66420-ECA0-78E7-3CB3-0185455DB1C5}"/>
            </a:ext>
          </a:extLst>
        </p:cNvPr>
        <p:cNvGrpSpPr/>
        <p:nvPr/>
      </p:nvGrpSpPr>
      <p:grpSpPr>
        <a:xfrm>
          <a:off x="0" y="0"/>
          <a:ext cx="0" cy="0"/>
          <a:chOff x="0" y="0"/>
          <a:chExt cx="0" cy="0"/>
        </a:xfrm>
      </p:grpSpPr>
      <p:sp>
        <p:nvSpPr>
          <p:cNvPr id="164" name="Google Shape;164;g2ca35eb75d8_0_458:notes">
            <a:extLst>
              <a:ext uri="{FF2B5EF4-FFF2-40B4-BE49-F238E27FC236}">
                <a16:creationId xmlns:a16="http://schemas.microsoft.com/office/drawing/2014/main" id="{BFF92CF8-034C-1CAC-908E-28C2449F0F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a:extLst>
              <a:ext uri="{FF2B5EF4-FFF2-40B4-BE49-F238E27FC236}">
                <a16:creationId xmlns:a16="http://schemas.microsoft.com/office/drawing/2014/main" id="{C16175C3-5EAE-089D-99A3-A8C41CE96F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420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3C8FA8EB-E2B6-8EA1-5ADC-79220217668B}"/>
            </a:ext>
          </a:extLst>
        </p:cNvPr>
        <p:cNvGrpSpPr/>
        <p:nvPr/>
      </p:nvGrpSpPr>
      <p:grpSpPr>
        <a:xfrm>
          <a:off x="0" y="0"/>
          <a:ext cx="0" cy="0"/>
          <a:chOff x="0" y="0"/>
          <a:chExt cx="0" cy="0"/>
        </a:xfrm>
      </p:grpSpPr>
      <p:sp>
        <p:nvSpPr>
          <p:cNvPr id="207" name="Google Shape;207;g2c95993fc4a_1_102:notes">
            <a:extLst>
              <a:ext uri="{FF2B5EF4-FFF2-40B4-BE49-F238E27FC236}">
                <a16:creationId xmlns:a16="http://schemas.microsoft.com/office/drawing/2014/main" id="{0C478FF8-E317-CD54-A70E-21B98550A9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95993fc4a_1_102:notes">
            <a:extLst>
              <a:ext uri="{FF2B5EF4-FFF2-40B4-BE49-F238E27FC236}">
                <a16:creationId xmlns:a16="http://schemas.microsoft.com/office/drawing/2014/main" id="{FDAF04FA-F46E-BB76-7BE3-6CC565FD8F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138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ca35eb75d8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ca35eb75d8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a35eb75d8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ca35eb75d8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a35eb75d8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a35eb75d8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a35eb75d8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940774B7-C161-657A-E8D4-837FBB5E3D01}"/>
            </a:ext>
          </a:extLst>
        </p:cNvPr>
        <p:cNvGrpSpPr/>
        <p:nvPr/>
      </p:nvGrpSpPr>
      <p:grpSpPr>
        <a:xfrm>
          <a:off x="0" y="0"/>
          <a:ext cx="0" cy="0"/>
          <a:chOff x="0" y="0"/>
          <a:chExt cx="0" cy="0"/>
        </a:xfrm>
      </p:grpSpPr>
      <p:sp>
        <p:nvSpPr>
          <p:cNvPr id="164" name="Google Shape;164;g2ca35eb75d8_0_458:notes">
            <a:extLst>
              <a:ext uri="{FF2B5EF4-FFF2-40B4-BE49-F238E27FC236}">
                <a16:creationId xmlns:a16="http://schemas.microsoft.com/office/drawing/2014/main" id="{6CCC0DF5-370A-6ECB-20A2-1A228C0F8B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a:extLst>
              <a:ext uri="{FF2B5EF4-FFF2-40B4-BE49-F238E27FC236}">
                <a16:creationId xmlns:a16="http://schemas.microsoft.com/office/drawing/2014/main" id="{E32E24DE-9445-BE9A-848C-DAB837E24B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62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a35eb75d8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a35eb75d8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83C9A0D7-9D4F-E54F-89D5-F7FCFF93C57C}"/>
            </a:ext>
          </a:extLst>
        </p:cNvPr>
        <p:cNvGrpSpPr/>
        <p:nvPr/>
      </p:nvGrpSpPr>
      <p:grpSpPr>
        <a:xfrm>
          <a:off x="0" y="0"/>
          <a:ext cx="0" cy="0"/>
          <a:chOff x="0" y="0"/>
          <a:chExt cx="0" cy="0"/>
        </a:xfrm>
      </p:grpSpPr>
      <p:sp>
        <p:nvSpPr>
          <p:cNvPr id="164" name="Google Shape;164;g2ca35eb75d8_0_458:notes">
            <a:extLst>
              <a:ext uri="{FF2B5EF4-FFF2-40B4-BE49-F238E27FC236}">
                <a16:creationId xmlns:a16="http://schemas.microsoft.com/office/drawing/2014/main" id="{27B82D07-C646-4CC1-0B50-076540D4C8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a:extLst>
              <a:ext uri="{FF2B5EF4-FFF2-40B4-BE49-F238E27FC236}">
                <a16:creationId xmlns:a16="http://schemas.microsoft.com/office/drawing/2014/main" id="{1CBAAD0C-CBC9-583B-38A0-7DF9AFBEF1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41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a35eb75d8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a35eb75d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CC24C8D0-D756-A16E-4E85-340397736D94}"/>
            </a:ext>
          </a:extLst>
        </p:cNvPr>
        <p:cNvGrpSpPr/>
        <p:nvPr/>
      </p:nvGrpSpPr>
      <p:grpSpPr>
        <a:xfrm>
          <a:off x="0" y="0"/>
          <a:ext cx="0" cy="0"/>
          <a:chOff x="0" y="0"/>
          <a:chExt cx="0" cy="0"/>
        </a:xfrm>
      </p:grpSpPr>
      <p:sp>
        <p:nvSpPr>
          <p:cNvPr id="197" name="Google Shape;197;g2ca35eb75d8_0_487:notes">
            <a:extLst>
              <a:ext uri="{FF2B5EF4-FFF2-40B4-BE49-F238E27FC236}">
                <a16:creationId xmlns:a16="http://schemas.microsoft.com/office/drawing/2014/main" id="{2AC34D22-4632-F5FF-93EC-6816E430EB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a35eb75d8_0_487:notes">
            <a:extLst>
              <a:ext uri="{FF2B5EF4-FFF2-40B4-BE49-F238E27FC236}">
                <a16:creationId xmlns:a16="http://schemas.microsoft.com/office/drawing/2014/main" id="{376DF0C5-4508-061A-870F-3A41770FDC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94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sic" type="title">
  <p:cSld name="TITLE">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Black">
  <p:cSld name="TITLE_1_2_1_1">
    <p:bg>
      <p:bgPr>
        <a:solidFill>
          <a:srgbClr val="BE9BFF"/>
        </a:solidFill>
        <a:effectLst/>
      </p:bgPr>
    </p:bg>
    <p:spTree>
      <p:nvGrpSpPr>
        <p:cNvPr id="1" name="Shape 22"/>
        <p:cNvGrpSpPr/>
        <p:nvPr/>
      </p:nvGrpSpPr>
      <p:grpSpPr>
        <a:xfrm>
          <a:off x="0" y="0"/>
          <a:ext cx="0" cy="0"/>
          <a:chOff x="0" y="0"/>
          <a:chExt cx="0" cy="0"/>
        </a:xfrm>
      </p:grpSpPr>
      <p:sp>
        <p:nvSpPr>
          <p:cNvPr id="23" name="Google Shape;23;p11"/>
          <p:cNvSpPr txBox="1">
            <a:spLocks noGrp="1"/>
          </p:cNvSpPr>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chemeClr val="lt1"/>
              </a:buClr>
              <a:buSzPts val="7500"/>
              <a:buFont typeface="Inter Tight"/>
              <a:buNone/>
              <a:defRPr sz="7500" b="1">
                <a:solidFill>
                  <a:schemeClr val="lt1"/>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2pPr>
            <a:lvl3pPr lvl="2"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3pPr>
            <a:lvl4pPr lvl="3"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4pPr>
            <a:lvl5pPr lvl="4"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5pPr>
            <a:lvl6pPr lvl="5"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6pPr>
            <a:lvl7pPr lvl="6"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7pPr>
            <a:lvl8pPr lvl="7"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8pPr>
            <a:lvl9pPr lvl="8"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9pPr>
          </a:lstStyle>
          <a:p>
            <a:endParaRPr/>
          </a:p>
        </p:txBody>
      </p:sp>
      <p:sp>
        <p:nvSpPr>
          <p:cNvPr id="24" name="Google Shape;24;p11"/>
          <p:cNvSpPr txBox="1">
            <a:spLocks noGrp="1"/>
          </p:cNvSpPr>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lvl="0" rtl="0">
              <a:lnSpc>
                <a:spcPct val="80000"/>
              </a:lnSpc>
              <a:spcBef>
                <a:spcPts val="0"/>
              </a:spcBef>
              <a:spcAft>
                <a:spcPts val="0"/>
              </a:spcAft>
              <a:buClr>
                <a:srgbClr val="242385"/>
              </a:buClr>
              <a:buSzPts val="1000"/>
              <a:buFont typeface="Inter Tight"/>
              <a:buNone/>
              <a:defRPr sz="1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9pPr>
          </a:lstStyle>
          <a:p>
            <a:endParaRPr/>
          </a:p>
        </p:txBody>
      </p:sp>
      <p:pic>
        <p:nvPicPr>
          <p:cNvPr id="25" name="Google Shape;25;p11"/>
          <p:cNvPicPr preferRelativeResize="0"/>
          <p:nvPr/>
        </p:nvPicPr>
        <p:blipFill>
          <a:blip r:embed="rId2">
            <a:alphaModFix/>
          </a:blip>
          <a:stretch>
            <a:fillRect/>
          </a:stretch>
        </p:blipFill>
        <p:spPr>
          <a:xfrm>
            <a:off x="389000" y="411400"/>
            <a:ext cx="2845189" cy="2973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lio light 1">
  <p:cSld name="TITLE_1_1_7">
    <p:bg>
      <p:bgPr>
        <a:solidFill>
          <a:srgbClr val="FAF5FF"/>
        </a:solidFill>
        <a:effectLst/>
      </p:bgPr>
    </p:bg>
    <p:spTree>
      <p:nvGrpSpPr>
        <p:cNvPr id="1" name="Shape 30"/>
        <p:cNvGrpSpPr/>
        <p:nvPr/>
      </p:nvGrpSpPr>
      <p:grpSpPr>
        <a:xfrm>
          <a:off x="0" y="0"/>
          <a:ext cx="0" cy="0"/>
          <a:chOff x="0" y="0"/>
          <a:chExt cx="0" cy="0"/>
        </a:xfrm>
      </p:grpSpPr>
      <p:sp>
        <p:nvSpPr>
          <p:cNvPr id="31" name="Google Shape;31;p1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32" name="Google Shape;32;p13"/>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line + copy">
  <p:cSld name="TITLE_1_1_6">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a:spcBef>
                <a:spcPts val="0"/>
              </a:spcBef>
              <a:spcAft>
                <a:spcPts val="0"/>
              </a:spcAft>
              <a:buClr>
                <a:srgbClr val="5370E7"/>
              </a:buClr>
              <a:buSzPts val="3500"/>
              <a:buFont typeface="Inter Tight"/>
              <a:buNone/>
              <a:defRPr sz="3500" b="1">
                <a:solidFill>
                  <a:srgbClr val="5370E7"/>
                </a:solidFill>
                <a:latin typeface="Inter Tight"/>
                <a:ea typeface="Inter Tight"/>
                <a:cs typeface="Inter Tight"/>
                <a:sym typeface="Inter Tight"/>
              </a:defRPr>
            </a:lvl1pPr>
            <a:lvl2pPr lvl="1">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35" name="Google Shape;35;p14"/>
          <p:cNvSpPr txBox="1">
            <a:spLocks noGrp="1"/>
          </p:cNvSpPr>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lvl="0"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36" name="Google Shape;36;p1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37" name="Google Shape;37;p14"/>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line + + Subhead + copy">
  <p:cSld name="TITLE_1_1_6_2">
    <p:spTree>
      <p:nvGrpSpPr>
        <p:cNvPr id="1" name="Shape 38"/>
        <p:cNvGrpSpPr/>
        <p:nvPr/>
      </p:nvGrpSpPr>
      <p:grpSpPr>
        <a:xfrm>
          <a:off x="0" y="0"/>
          <a:ext cx="0" cy="0"/>
          <a:chOff x="0" y="0"/>
          <a:chExt cx="0" cy="0"/>
        </a:xfrm>
      </p:grpSpPr>
      <p:sp>
        <p:nvSpPr>
          <p:cNvPr id="39" name="Google Shape;39;p15"/>
          <p:cNvSpPr txBox="1">
            <a:spLocks noGrp="1"/>
          </p:cNvSpPr>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lvl="0">
              <a:spcBef>
                <a:spcPts val="0"/>
              </a:spcBef>
              <a:spcAft>
                <a:spcPts val="0"/>
              </a:spcAft>
              <a:buClr>
                <a:srgbClr val="5370E7"/>
              </a:buClr>
              <a:buSzPts val="1500"/>
              <a:buFont typeface="Inter Tight"/>
              <a:buNone/>
              <a:defRPr sz="1500" b="1">
                <a:solidFill>
                  <a:srgbClr val="5370E7"/>
                </a:solidFill>
                <a:latin typeface="Inter Tight"/>
                <a:ea typeface="Inter Tight"/>
                <a:cs typeface="Inter Tight"/>
                <a:sym typeface="Inter Tight"/>
              </a:defRPr>
            </a:lvl1pPr>
            <a:lvl2pPr lvl="1">
              <a:spcBef>
                <a:spcPts val="0"/>
              </a:spcBef>
              <a:spcAft>
                <a:spcPts val="0"/>
              </a:spcAft>
              <a:buSzPts val="1500"/>
              <a:buFont typeface="Helvetica Neue"/>
              <a:buNone/>
              <a:defRPr sz="1500" b="1">
                <a:latin typeface="Helvetica Neue"/>
                <a:ea typeface="Helvetica Neue"/>
                <a:cs typeface="Helvetica Neue"/>
                <a:sym typeface="Helvetica Neue"/>
              </a:defRPr>
            </a:lvl2pPr>
            <a:lvl3pPr lvl="2">
              <a:spcBef>
                <a:spcPts val="0"/>
              </a:spcBef>
              <a:spcAft>
                <a:spcPts val="0"/>
              </a:spcAft>
              <a:buSzPts val="1500"/>
              <a:buFont typeface="Helvetica Neue"/>
              <a:buNone/>
              <a:defRPr sz="1500" b="1">
                <a:latin typeface="Helvetica Neue"/>
                <a:ea typeface="Helvetica Neue"/>
                <a:cs typeface="Helvetica Neue"/>
                <a:sym typeface="Helvetica Neue"/>
              </a:defRPr>
            </a:lvl3pPr>
            <a:lvl4pPr lvl="3">
              <a:spcBef>
                <a:spcPts val="0"/>
              </a:spcBef>
              <a:spcAft>
                <a:spcPts val="0"/>
              </a:spcAft>
              <a:buSzPts val="1500"/>
              <a:buFont typeface="Helvetica Neue"/>
              <a:buNone/>
              <a:defRPr sz="1500" b="1">
                <a:latin typeface="Helvetica Neue"/>
                <a:ea typeface="Helvetica Neue"/>
                <a:cs typeface="Helvetica Neue"/>
                <a:sym typeface="Helvetica Neue"/>
              </a:defRPr>
            </a:lvl4pPr>
            <a:lvl5pPr lvl="4">
              <a:spcBef>
                <a:spcPts val="0"/>
              </a:spcBef>
              <a:spcAft>
                <a:spcPts val="0"/>
              </a:spcAft>
              <a:buSzPts val="1500"/>
              <a:buFont typeface="Helvetica Neue"/>
              <a:buNone/>
              <a:defRPr sz="1500" b="1">
                <a:latin typeface="Helvetica Neue"/>
                <a:ea typeface="Helvetica Neue"/>
                <a:cs typeface="Helvetica Neue"/>
                <a:sym typeface="Helvetica Neue"/>
              </a:defRPr>
            </a:lvl5pPr>
            <a:lvl6pPr lvl="5">
              <a:spcBef>
                <a:spcPts val="0"/>
              </a:spcBef>
              <a:spcAft>
                <a:spcPts val="0"/>
              </a:spcAft>
              <a:buSzPts val="1500"/>
              <a:buFont typeface="Helvetica Neue"/>
              <a:buNone/>
              <a:defRPr sz="1500" b="1">
                <a:latin typeface="Helvetica Neue"/>
                <a:ea typeface="Helvetica Neue"/>
                <a:cs typeface="Helvetica Neue"/>
                <a:sym typeface="Helvetica Neue"/>
              </a:defRPr>
            </a:lvl6pPr>
            <a:lvl7pPr lvl="6">
              <a:spcBef>
                <a:spcPts val="0"/>
              </a:spcBef>
              <a:spcAft>
                <a:spcPts val="0"/>
              </a:spcAft>
              <a:buSzPts val="1500"/>
              <a:buFont typeface="Helvetica Neue"/>
              <a:buNone/>
              <a:defRPr sz="1500" b="1">
                <a:latin typeface="Helvetica Neue"/>
                <a:ea typeface="Helvetica Neue"/>
                <a:cs typeface="Helvetica Neue"/>
                <a:sym typeface="Helvetica Neue"/>
              </a:defRPr>
            </a:lvl7pPr>
            <a:lvl8pPr lvl="7">
              <a:spcBef>
                <a:spcPts val="0"/>
              </a:spcBef>
              <a:spcAft>
                <a:spcPts val="0"/>
              </a:spcAft>
              <a:buSzPts val="1500"/>
              <a:buFont typeface="Helvetica Neue"/>
              <a:buNone/>
              <a:defRPr sz="1500" b="1">
                <a:latin typeface="Helvetica Neue"/>
                <a:ea typeface="Helvetica Neue"/>
                <a:cs typeface="Helvetica Neue"/>
                <a:sym typeface="Helvetica Neue"/>
              </a:defRPr>
            </a:lvl8pPr>
            <a:lvl9pPr lvl="8">
              <a:spcBef>
                <a:spcPts val="0"/>
              </a:spcBef>
              <a:spcAft>
                <a:spcPts val="0"/>
              </a:spcAft>
              <a:buSzPts val="1500"/>
              <a:buFont typeface="Helvetica Neue"/>
              <a:buNone/>
              <a:defRPr sz="1500" b="1">
                <a:latin typeface="Helvetica Neue"/>
                <a:ea typeface="Helvetica Neue"/>
                <a:cs typeface="Helvetica Neue"/>
                <a:sym typeface="Helvetica Neue"/>
              </a:defRPr>
            </a:lvl9pPr>
          </a:lstStyle>
          <a:p>
            <a:endParaRPr/>
          </a:p>
        </p:txBody>
      </p:sp>
      <p:sp>
        <p:nvSpPr>
          <p:cNvPr id="40" name="Google Shape;40;p15"/>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242385"/>
              </a:buClr>
              <a:buSzPts val="3500"/>
              <a:buFont typeface="Inter Tight"/>
              <a:buNone/>
              <a:defRPr sz="3500" b="1">
                <a:solidFill>
                  <a:srgbClr val="242385"/>
                </a:solidFill>
                <a:latin typeface="Inter Tight"/>
                <a:ea typeface="Inter Tight"/>
                <a:cs typeface="Inter Tight"/>
                <a:sym typeface="Inter Tight"/>
              </a:defRPr>
            </a:lvl1pPr>
            <a:lvl2pPr lvl="1"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41" name="Google Shape;41;p15"/>
          <p:cNvSpPr txBox="1">
            <a:spLocks noGrp="1"/>
          </p:cNvSpPr>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42" name="Google Shape;42;p1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43" name="Google Shape;43;p15"/>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line + copy 2">
  <p:cSld name="TITLE_1_1_6_1">
    <p:bg>
      <p:bgPr>
        <a:solidFill>
          <a:srgbClr val="BE9BFF"/>
        </a:solidFill>
        <a:effectLst/>
      </p:bgPr>
    </p:bg>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242385"/>
              </a:buClr>
              <a:buSzPts val="3500"/>
              <a:buFont typeface="Inter Tight"/>
              <a:buNone/>
              <a:defRPr sz="3500" b="1">
                <a:solidFill>
                  <a:srgbClr val="242385"/>
                </a:solidFill>
                <a:latin typeface="Inter Tight"/>
                <a:ea typeface="Inter Tight"/>
                <a:cs typeface="Inter Tight"/>
                <a:sym typeface="Inter Tight"/>
              </a:defRPr>
            </a:lvl1pPr>
            <a:lvl2pPr lvl="1"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46" name="Google Shape;46;p16"/>
          <p:cNvSpPr txBox="1">
            <a:spLocks noGrp="1"/>
          </p:cNvSpPr>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47" name="Google Shape;47;p1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48" name="Google Shape;48;p16"/>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line + + Subhead + copy 2">
  <p:cSld name="TITLE_1_1_6_2_1">
    <p:bg>
      <p:bgPr>
        <a:solidFill>
          <a:srgbClr val="BE9BFF"/>
        </a:solidFill>
        <a:effectLst/>
      </p:bgPr>
    </p:bg>
    <p:spTree>
      <p:nvGrpSpPr>
        <p:cNvPr id="1" name="Shape 49"/>
        <p:cNvGrpSpPr/>
        <p:nvPr/>
      </p:nvGrpSpPr>
      <p:grpSpPr>
        <a:xfrm>
          <a:off x="0" y="0"/>
          <a:ext cx="0" cy="0"/>
          <a:chOff x="0" y="0"/>
          <a:chExt cx="0" cy="0"/>
        </a:xfrm>
      </p:grpSpPr>
      <p:sp>
        <p:nvSpPr>
          <p:cNvPr id="50" name="Google Shape;50;p17"/>
          <p:cNvSpPr txBox="1">
            <a:spLocks noGrp="1"/>
          </p:cNvSpPr>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chemeClr val="lt1"/>
              </a:buClr>
              <a:buSzPts val="1500"/>
              <a:buFont typeface="Inter Tight"/>
              <a:buNone/>
              <a:defRPr sz="1500" b="1">
                <a:solidFill>
                  <a:schemeClr val="lt1"/>
                </a:solidFill>
                <a:latin typeface="Inter Tight"/>
                <a:ea typeface="Inter Tight"/>
                <a:cs typeface="Inter Tight"/>
                <a:sym typeface="Inter Tight"/>
              </a:defRPr>
            </a:lvl1pPr>
            <a:lvl2pPr lvl="1"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2pPr>
            <a:lvl3pPr lvl="2"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3pPr>
            <a:lvl4pPr lvl="3"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4pPr>
            <a:lvl5pPr lvl="4"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5pPr>
            <a:lvl6pPr lvl="5"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6pPr>
            <a:lvl7pPr lvl="6"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7pPr>
            <a:lvl8pPr lvl="7"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8pPr>
            <a:lvl9pPr lvl="8"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9pPr>
          </a:lstStyle>
          <a:p>
            <a:endParaRPr/>
          </a:p>
        </p:txBody>
      </p:sp>
      <p:sp>
        <p:nvSpPr>
          <p:cNvPr id="51" name="Google Shape;51;p17"/>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242385"/>
              </a:buClr>
              <a:buSzPts val="3500"/>
              <a:buFont typeface="Inter Tight"/>
              <a:buNone/>
              <a:defRPr sz="3500" b="1">
                <a:solidFill>
                  <a:srgbClr val="242385"/>
                </a:solidFill>
                <a:latin typeface="Inter Tight"/>
                <a:ea typeface="Inter Tight"/>
                <a:cs typeface="Inter Tight"/>
                <a:sym typeface="Inter Tight"/>
              </a:defRPr>
            </a:lvl1pPr>
            <a:lvl2pPr lvl="1"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52" name="Google Shape;52;p17"/>
          <p:cNvSpPr txBox="1">
            <a:spLocks noGrp="1"/>
          </p:cNvSpPr>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53" name="Google Shape;53;p1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54" name="Google Shape;54;p17"/>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line + + Subhead + copy dark">
  <p:cSld name="TITLE_1_1_6_2_1_1">
    <p:bg>
      <p:bgPr>
        <a:solidFill>
          <a:srgbClr val="242385"/>
        </a:solidFill>
        <a:effectLst/>
      </p:bgPr>
    </p:bg>
    <p:spTree>
      <p:nvGrpSpPr>
        <p:cNvPr id="1" name="Shape 60"/>
        <p:cNvGrpSpPr/>
        <p:nvPr/>
      </p:nvGrpSpPr>
      <p:grpSpPr>
        <a:xfrm>
          <a:off x="0" y="0"/>
          <a:ext cx="0" cy="0"/>
          <a:chOff x="0" y="0"/>
          <a:chExt cx="0" cy="0"/>
        </a:xfrm>
      </p:grpSpPr>
      <p:sp>
        <p:nvSpPr>
          <p:cNvPr id="61" name="Google Shape;61;p19"/>
          <p:cNvSpPr txBox="1">
            <a:spLocks noGrp="1"/>
          </p:cNvSpPr>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rgbClr val="5370E7"/>
              </a:buClr>
              <a:buSzPts val="1500"/>
              <a:buFont typeface="Inter Tight"/>
              <a:buNone/>
              <a:defRPr sz="1500" b="1">
                <a:solidFill>
                  <a:srgbClr val="5370E7"/>
                </a:solidFill>
                <a:latin typeface="Inter Tight"/>
                <a:ea typeface="Inter Tight"/>
                <a:cs typeface="Inter Tight"/>
                <a:sym typeface="Inter Tight"/>
              </a:defRPr>
            </a:lvl1pPr>
            <a:lvl2pPr lvl="1" rtl="0">
              <a:spcBef>
                <a:spcPts val="0"/>
              </a:spcBef>
              <a:spcAft>
                <a:spcPts val="0"/>
              </a:spcAft>
              <a:buSzPts val="1500"/>
              <a:buFont typeface="Helvetica Neue"/>
              <a:buNone/>
              <a:defRPr sz="1500" b="1">
                <a:latin typeface="Helvetica Neue"/>
                <a:ea typeface="Helvetica Neue"/>
                <a:cs typeface="Helvetica Neue"/>
                <a:sym typeface="Helvetica Neue"/>
              </a:defRPr>
            </a:lvl2pPr>
            <a:lvl3pPr lvl="2" rtl="0">
              <a:spcBef>
                <a:spcPts val="0"/>
              </a:spcBef>
              <a:spcAft>
                <a:spcPts val="0"/>
              </a:spcAft>
              <a:buSzPts val="1500"/>
              <a:buFont typeface="Helvetica Neue"/>
              <a:buNone/>
              <a:defRPr sz="1500" b="1">
                <a:latin typeface="Helvetica Neue"/>
                <a:ea typeface="Helvetica Neue"/>
                <a:cs typeface="Helvetica Neue"/>
                <a:sym typeface="Helvetica Neue"/>
              </a:defRPr>
            </a:lvl3pPr>
            <a:lvl4pPr lvl="3" rtl="0">
              <a:spcBef>
                <a:spcPts val="0"/>
              </a:spcBef>
              <a:spcAft>
                <a:spcPts val="0"/>
              </a:spcAft>
              <a:buSzPts val="1500"/>
              <a:buFont typeface="Helvetica Neue"/>
              <a:buNone/>
              <a:defRPr sz="1500" b="1">
                <a:latin typeface="Helvetica Neue"/>
                <a:ea typeface="Helvetica Neue"/>
                <a:cs typeface="Helvetica Neue"/>
                <a:sym typeface="Helvetica Neue"/>
              </a:defRPr>
            </a:lvl4pPr>
            <a:lvl5pPr lvl="4" rtl="0">
              <a:spcBef>
                <a:spcPts val="0"/>
              </a:spcBef>
              <a:spcAft>
                <a:spcPts val="0"/>
              </a:spcAft>
              <a:buSzPts val="1500"/>
              <a:buFont typeface="Helvetica Neue"/>
              <a:buNone/>
              <a:defRPr sz="1500" b="1">
                <a:latin typeface="Helvetica Neue"/>
                <a:ea typeface="Helvetica Neue"/>
                <a:cs typeface="Helvetica Neue"/>
                <a:sym typeface="Helvetica Neue"/>
              </a:defRPr>
            </a:lvl5pPr>
            <a:lvl6pPr lvl="5" rtl="0">
              <a:spcBef>
                <a:spcPts val="0"/>
              </a:spcBef>
              <a:spcAft>
                <a:spcPts val="0"/>
              </a:spcAft>
              <a:buSzPts val="1500"/>
              <a:buFont typeface="Helvetica Neue"/>
              <a:buNone/>
              <a:defRPr sz="1500" b="1">
                <a:latin typeface="Helvetica Neue"/>
                <a:ea typeface="Helvetica Neue"/>
                <a:cs typeface="Helvetica Neue"/>
                <a:sym typeface="Helvetica Neue"/>
              </a:defRPr>
            </a:lvl6pPr>
            <a:lvl7pPr lvl="6" rtl="0">
              <a:spcBef>
                <a:spcPts val="0"/>
              </a:spcBef>
              <a:spcAft>
                <a:spcPts val="0"/>
              </a:spcAft>
              <a:buSzPts val="1500"/>
              <a:buFont typeface="Helvetica Neue"/>
              <a:buNone/>
              <a:defRPr sz="1500" b="1">
                <a:latin typeface="Helvetica Neue"/>
                <a:ea typeface="Helvetica Neue"/>
                <a:cs typeface="Helvetica Neue"/>
                <a:sym typeface="Helvetica Neue"/>
              </a:defRPr>
            </a:lvl7pPr>
            <a:lvl8pPr lvl="7" rtl="0">
              <a:spcBef>
                <a:spcPts val="0"/>
              </a:spcBef>
              <a:spcAft>
                <a:spcPts val="0"/>
              </a:spcAft>
              <a:buSzPts val="1500"/>
              <a:buFont typeface="Helvetica Neue"/>
              <a:buNone/>
              <a:defRPr sz="1500" b="1">
                <a:latin typeface="Helvetica Neue"/>
                <a:ea typeface="Helvetica Neue"/>
                <a:cs typeface="Helvetica Neue"/>
                <a:sym typeface="Helvetica Neue"/>
              </a:defRPr>
            </a:lvl8pPr>
            <a:lvl9pPr lvl="8" rtl="0">
              <a:spcBef>
                <a:spcPts val="0"/>
              </a:spcBef>
              <a:spcAft>
                <a:spcPts val="0"/>
              </a:spcAft>
              <a:buSzPts val="1500"/>
              <a:buFont typeface="Helvetica Neue"/>
              <a:buNone/>
              <a:defRPr sz="1500" b="1">
                <a:latin typeface="Helvetica Neue"/>
                <a:ea typeface="Helvetica Neue"/>
                <a:cs typeface="Helvetica Neue"/>
                <a:sym typeface="Helvetica Neue"/>
              </a:defRPr>
            </a:lvl9pPr>
          </a:lstStyle>
          <a:p>
            <a:endParaRPr/>
          </a:p>
        </p:txBody>
      </p:sp>
      <p:sp>
        <p:nvSpPr>
          <p:cNvPr id="62" name="Google Shape;62;p19"/>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1pPr>
            <a:lvl2pPr lvl="1"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2pPr>
            <a:lvl3pPr lvl="2"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3pPr>
            <a:lvl4pPr lvl="3"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4pPr>
            <a:lvl5pPr lvl="4"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5pPr>
            <a:lvl6pPr lvl="5"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6pPr>
            <a:lvl7pPr lvl="6"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7pPr>
            <a:lvl8pPr lvl="7"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8pPr>
            <a:lvl9pPr lvl="8"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9pPr>
          </a:lstStyle>
          <a:p>
            <a:endParaRPr/>
          </a:p>
        </p:txBody>
      </p:sp>
      <p:sp>
        <p:nvSpPr>
          <p:cNvPr id="63" name="Google Shape;63;p19"/>
          <p:cNvSpPr txBox="1">
            <a:spLocks noGrp="1"/>
          </p:cNvSpPr>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1pPr>
            <a:lvl2pPr marL="914400" lvl="1"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2pPr>
            <a:lvl3pPr marL="1371600" lvl="2"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3pPr>
            <a:lvl4pPr marL="1828800" lvl="3"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4pPr>
            <a:lvl5pPr marL="2286000" lvl="4"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5pPr>
            <a:lvl6pPr marL="2743200" lvl="5"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6pPr>
            <a:lvl7pPr marL="3200400" lvl="6"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7pPr>
            <a:lvl8pPr marL="3657600" lvl="7"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8pPr>
            <a:lvl9pPr marL="4114800" lvl="8"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9pPr>
          </a:lstStyle>
          <a:p>
            <a:endParaRPr/>
          </a:p>
        </p:txBody>
      </p:sp>
      <p:sp>
        <p:nvSpPr>
          <p:cNvPr id="64" name="Google Shape;64;p19"/>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65" name="Google Shape;65;p19"/>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small purple">
  <p:cSld name="TITLE_1_1_5">
    <p:bg>
      <p:bgPr>
        <a:solidFill>
          <a:srgbClr val="BE9BFF"/>
        </a:solidFill>
        <a:effectLst/>
      </p:bgPr>
    </p:bg>
    <p:spTree>
      <p:nvGrpSpPr>
        <p:cNvPr id="1" name="Shape 66"/>
        <p:cNvGrpSpPr/>
        <p:nvPr/>
      </p:nvGrpSpPr>
      <p:grpSpPr>
        <a:xfrm>
          <a:off x="0" y="0"/>
          <a:ext cx="0" cy="0"/>
          <a:chOff x="0" y="0"/>
          <a:chExt cx="0" cy="0"/>
        </a:xfrm>
      </p:grpSpPr>
      <p:sp>
        <p:nvSpPr>
          <p:cNvPr id="67" name="Google Shape;67;p20"/>
          <p:cNvSpPr>
            <a:spLocks noGrp="1"/>
          </p:cNvSpPr>
          <p:nvPr>
            <p:ph type="pic" idx="2"/>
          </p:nvPr>
        </p:nvSpPr>
        <p:spPr>
          <a:xfrm>
            <a:off x="4555000" y="0"/>
            <a:ext cx="4589100" cy="5143500"/>
          </a:xfrm>
          <a:prstGeom prst="rect">
            <a:avLst/>
          </a:prstGeom>
          <a:noFill/>
          <a:ln>
            <a:noFill/>
          </a:ln>
        </p:spPr>
      </p:sp>
      <p:sp>
        <p:nvSpPr>
          <p:cNvPr id="68" name="Google Shape;68;p20"/>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69" name="Google Shape;69;p20"/>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small white">
  <p:cSld name="TITLE_1_1_5_2">
    <p:bg>
      <p:bgPr>
        <a:solidFill>
          <a:schemeClr val="lt1"/>
        </a:solidFill>
        <a:effectLst/>
      </p:bgPr>
    </p:bg>
    <p:spTree>
      <p:nvGrpSpPr>
        <p:cNvPr id="1" name="Shape 70"/>
        <p:cNvGrpSpPr/>
        <p:nvPr/>
      </p:nvGrpSpPr>
      <p:grpSpPr>
        <a:xfrm>
          <a:off x="0" y="0"/>
          <a:ext cx="0" cy="0"/>
          <a:chOff x="0" y="0"/>
          <a:chExt cx="0" cy="0"/>
        </a:xfrm>
      </p:grpSpPr>
      <p:sp>
        <p:nvSpPr>
          <p:cNvPr id="71" name="Google Shape;71;p21"/>
          <p:cNvSpPr>
            <a:spLocks noGrp="1"/>
          </p:cNvSpPr>
          <p:nvPr>
            <p:ph type="pic" idx="2"/>
          </p:nvPr>
        </p:nvSpPr>
        <p:spPr>
          <a:xfrm>
            <a:off x="4555000" y="0"/>
            <a:ext cx="4589100" cy="5143500"/>
          </a:xfrm>
          <a:prstGeom prst="rect">
            <a:avLst/>
          </a:prstGeom>
          <a:noFill/>
          <a:ln>
            <a:noFill/>
          </a:ln>
        </p:spPr>
      </p:sp>
      <p:sp>
        <p:nvSpPr>
          <p:cNvPr id="72" name="Google Shape;72;p21"/>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73" name="Google Shape;73;p21"/>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small dark">
  <p:cSld name="TITLE_1_1_5_1">
    <p:bg>
      <p:bgPr>
        <a:solidFill>
          <a:srgbClr val="242385"/>
        </a:solidFill>
        <a:effectLst/>
      </p:bgPr>
    </p:bg>
    <p:spTree>
      <p:nvGrpSpPr>
        <p:cNvPr id="1" name="Shape 74"/>
        <p:cNvGrpSpPr/>
        <p:nvPr/>
      </p:nvGrpSpPr>
      <p:grpSpPr>
        <a:xfrm>
          <a:off x="0" y="0"/>
          <a:ext cx="0" cy="0"/>
          <a:chOff x="0" y="0"/>
          <a:chExt cx="0" cy="0"/>
        </a:xfrm>
      </p:grpSpPr>
      <p:sp>
        <p:nvSpPr>
          <p:cNvPr id="75" name="Google Shape;75;p22"/>
          <p:cNvSpPr>
            <a:spLocks noGrp="1"/>
          </p:cNvSpPr>
          <p:nvPr>
            <p:ph type="pic" idx="2"/>
          </p:nvPr>
        </p:nvSpPr>
        <p:spPr>
          <a:xfrm>
            <a:off x="4555000" y="0"/>
            <a:ext cx="4589100" cy="5143500"/>
          </a:xfrm>
          <a:prstGeom prst="rect">
            <a:avLst/>
          </a:prstGeom>
          <a:noFill/>
          <a:ln>
            <a:noFill/>
          </a:ln>
        </p:spPr>
      </p:sp>
      <p:sp>
        <p:nvSpPr>
          <p:cNvPr id="76" name="Google Shape;76;p2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77" name="Google Shape;77;p22"/>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p:cSld name="TITLE_1_3_1">
    <p:spTree>
      <p:nvGrpSpPr>
        <p:cNvPr id="1" name="Shape 7"/>
        <p:cNvGrpSpPr/>
        <p:nvPr/>
      </p:nvGrpSpPr>
      <p:grpSpPr>
        <a:xfrm>
          <a:off x="0" y="0"/>
          <a:ext cx="0" cy="0"/>
          <a:chOff x="0" y="0"/>
          <a:chExt cx="0" cy="0"/>
        </a:xfrm>
      </p:grpSpPr>
      <p:pic>
        <p:nvPicPr>
          <p:cNvPr id="8" name="Google Shape;8;p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p:cSld name="TITLE_1_1_4">
    <p:spTree>
      <p:nvGrpSpPr>
        <p:cNvPr id="1" name="Shape 82"/>
        <p:cNvGrpSpPr/>
        <p:nvPr/>
      </p:nvGrpSpPr>
      <p:grpSpPr>
        <a:xfrm>
          <a:off x="0" y="0"/>
          <a:ext cx="0" cy="0"/>
          <a:chOff x="0" y="0"/>
          <a:chExt cx="0" cy="0"/>
        </a:xfrm>
      </p:grpSpPr>
      <p:sp>
        <p:nvSpPr>
          <p:cNvPr id="83" name="Google Shape;83;p24"/>
          <p:cNvSpPr>
            <a:spLocks noGrp="1"/>
          </p:cNvSpPr>
          <p:nvPr>
            <p:ph type="pic" idx="2"/>
          </p:nvPr>
        </p:nvSpPr>
        <p:spPr>
          <a:xfrm>
            <a:off x="459625" y="501675"/>
            <a:ext cx="8220900" cy="3917700"/>
          </a:xfrm>
          <a:prstGeom prst="rect">
            <a:avLst/>
          </a:prstGeom>
          <a:noFill/>
          <a:ln>
            <a:noFill/>
          </a:ln>
        </p:spPr>
      </p:sp>
      <p:sp>
        <p:nvSpPr>
          <p:cNvPr id="84" name="Google Shape;84;p2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85" name="Google Shape;85;p24"/>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blue">
  <p:cSld name="TITLE_1_1_4_2">
    <p:bg>
      <p:bgPr>
        <a:solidFill>
          <a:srgbClr val="5370E7"/>
        </a:solidFill>
        <a:effectLst/>
      </p:bgPr>
    </p:bg>
    <p:spTree>
      <p:nvGrpSpPr>
        <p:cNvPr id="1" name="Shape 90"/>
        <p:cNvGrpSpPr/>
        <p:nvPr/>
      </p:nvGrpSpPr>
      <p:grpSpPr>
        <a:xfrm>
          <a:off x="0" y="0"/>
          <a:ext cx="0" cy="0"/>
          <a:chOff x="0" y="0"/>
          <a:chExt cx="0" cy="0"/>
        </a:xfrm>
      </p:grpSpPr>
      <p:sp>
        <p:nvSpPr>
          <p:cNvPr id="91" name="Google Shape;91;p26"/>
          <p:cNvSpPr>
            <a:spLocks noGrp="1"/>
          </p:cNvSpPr>
          <p:nvPr>
            <p:ph type="pic" idx="2"/>
          </p:nvPr>
        </p:nvSpPr>
        <p:spPr>
          <a:xfrm>
            <a:off x="459625" y="501675"/>
            <a:ext cx="8220900" cy="3917700"/>
          </a:xfrm>
          <a:prstGeom prst="rect">
            <a:avLst/>
          </a:prstGeom>
          <a:noFill/>
          <a:ln>
            <a:noFill/>
          </a:ln>
        </p:spPr>
      </p:sp>
      <p:sp>
        <p:nvSpPr>
          <p:cNvPr id="92" name="Google Shape;92;p2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93" name="Google Shape;93;p26"/>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dark">
  <p:cSld name="TITLE_1_1_4_1">
    <p:bg>
      <p:bgPr>
        <a:solidFill>
          <a:srgbClr val="242385"/>
        </a:solidFill>
        <a:effectLst/>
      </p:bgPr>
    </p:bg>
    <p:spTree>
      <p:nvGrpSpPr>
        <p:cNvPr id="1" name="Shape 94"/>
        <p:cNvGrpSpPr/>
        <p:nvPr/>
      </p:nvGrpSpPr>
      <p:grpSpPr>
        <a:xfrm>
          <a:off x="0" y="0"/>
          <a:ext cx="0" cy="0"/>
          <a:chOff x="0" y="0"/>
          <a:chExt cx="0" cy="0"/>
        </a:xfrm>
      </p:grpSpPr>
      <p:sp>
        <p:nvSpPr>
          <p:cNvPr id="95" name="Google Shape;95;p27"/>
          <p:cNvSpPr>
            <a:spLocks noGrp="1"/>
          </p:cNvSpPr>
          <p:nvPr>
            <p:ph type="pic" idx="2"/>
          </p:nvPr>
        </p:nvSpPr>
        <p:spPr>
          <a:xfrm>
            <a:off x="459600" y="536700"/>
            <a:ext cx="8220900" cy="3917700"/>
          </a:xfrm>
          <a:prstGeom prst="rect">
            <a:avLst/>
          </a:prstGeom>
          <a:noFill/>
          <a:ln>
            <a:noFill/>
          </a:ln>
        </p:spPr>
      </p:sp>
      <p:sp>
        <p:nvSpPr>
          <p:cNvPr id="96" name="Google Shape;96;p2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97" name="Google Shape;97;p27"/>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purple">
  <p:cSld name="TITLE_1_1_3">
    <p:bg>
      <p:bgPr>
        <a:solidFill>
          <a:srgbClr val="BE9BFF"/>
        </a:solidFill>
        <a:effectLst/>
      </p:bgPr>
    </p:bg>
    <p:spTree>
      <p:nvGrpSpPr>
        <p:cNvPr id="1" name="Shape 98"/>
        <p:cNvGrpSpPr/>
        <p:nvPr/>
      </p:nvGrpSpPr>
      <p:grpSpPr>
        <a:xfrm>
          <a:off x="0" y="0"/>
          <a:ext cx="0" cy="0"/>
          <a:chOff x="0" y="0"/>
          <a:chExt cx="0" cy="0"/>
        </a:xfrm>
      </p:grpSpPr>
      <p:sp>
        <p:nvSpPr>
          <p:cNvPr id="99" name="Google Shape;99;p28"/>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10000"/>
              <a:buFont typeface="Inter Tight"/>
              <a:buNone/>
              <a:defRPr sz="10000">
                <a:solidFill>
                  <a:schemeClr val="lt1"/>
                </a:solidFill>
                <a:latin typeface="Inter Tight"/>
                <a:ea typeface="Inter Tight"/>
                <a:cs typeface="Inter Tight"/>
                <a:sym typeface="Inter Tight"/>
              </a:defRPr>
            </a:lvl1pPr>
            <a:lvl2pPr lvl="1" rtl="0">
              <a:lnSpc>
                <a:spcPct val="80000"/>
              </a:lnSpc>
              <a:spcBef>
                <a:spcPts val="0"/>
              </a:spcBef>
              <a:spcAft>
                <a:spcPts val="0"/>
              </a:spcAft>
              <a:buSzPts val="7500"/>
              <a:buFont typeface="Inter Tight"/>
              <a:buNone/>
              <a:defRPr sz="7500" b="1">
                <a:latin typeface="Inter Tight"/>
                <a:ea typeface="Inter Tight"/>
                <a:cs typeface="Inter Tight"/>
                <a:sym typeface="Inter Tight"/>
              </a:defRPr>
            </a:lvl2pPr>
            <a:lvl3pPr lvl="2" rtl="0">
              <a:lnSpc>
                <a:spcPct val="80000"/>
              </a:lnSpc>
              <a:spcBef>
                <a:spcPts val="0"/>
              </a:spcBef>
              <a:spcAft>
                <a:spcPts val="0"/>
              </a:spcAft>
              <a:buSzPts val="7500"/>
              <a:buFont typeface="Inter Tight"/>
              <a:buNone/>
              <a:defRPr sz="7500" b="1">
                <a:latin typeface="Inter Tight"/>
                <a:ea typeface="Inter Tight"/>
                <a:cs typeface="Inter Tight"/>
                <a:sym typeface="Inter Tight"/>
              </a:defRPr>
            </a:lvl3pPr>
            <a:lvl4pPr lvl="3" rtl="0">
              <a:lnSpc>
                <a:spcPct val="80000"/>
              </a:lnSpc>
              <a:spcBef>
                <a:spcPts val="0"/>
              </a:spcBef>
              <a:spcAft>
                <a:spcPts val="0"/>
              </a:spcAft>
              <a:buSzPts val="7500"/>
              <a:buFont typeface="Inter Tight"/>
              <a:buNone/>
              <a:defRPr sz="7500" b="1">
                <a:latin typeface="Inter Tight"/>
                <a:ea typeface="Inter Tight"/>
                <a:cs typeface="Inter Tight"/>
                <a:sym typeface="Inter Tight"/>
              </a:defRPr>
            </a:lvl4pPr>
            <a:lvl5pPr lvl="4" rtl="0">
              <a:lnSpc>
                <a:spcPct val="80000"/>
              </a:lnSpc>
              <a:spcBef>
                <a:spcPts val="0"/>
              </a:spcBef>
              <a:spcAft>
                <a:spcPts val="0"/>
              </a:spcAft>
              <a:buSzPts val="7500"/>
              <a:buFont typeface="Inter Tight"/>
              <a:buNone/>
              <a:defRPr sz="7500" b="1">
                <a:latin typeface="Inter Tight"/>
                <a:ea typeface="Inter Tight"/>
                <a:cs typeface="Inter Tight"/>
                <a:sym typeface="Inter Tight"/>
              </a:defRPr>
            </a:lvl5pPr>
            <a:lvl6pPr lvl="5" rtl="0">
              <a:lnSpc>
                <a:spcPct val="80000"/>
              </a:lnSpc>
              <a:spcBef>
                <a:spcPts val="0"/>
              </a:spcBef>
              <a:spcAft>
                <a:spcPts val="0"/>
              </a:spcAft>
              <a:buSzPts val="7500"/>
              <a:buFont typeface="Inter Tight"/>
              <a:buNone/>
              <a:defRPr sz="7500" b="1">
                <a:latin typeface="Inter Tight"/>
                <a:ea typeface="Inter Tight"/>
                <a:cs typeface="Inter Tight"/>
                <a:sym typeface="Inter Tight"/>
              </a:defRPr>
            </a:lvl6pPr>
            <a:lvl7pPr lvl="6" rtl="0">
              <a:lnSpc>
                <a:spcPct val="80000"/>
              </a:lnSpc>
              <a:spcBef>
                <a:spcPts val="0"/>
              </a:spcBef>
              <a:spcAft>
                <a:spcPts val="0"/>
              </a:spcAft>
              <a:buSzPts val="7500"/>
              <a:buFont typeface="Inter Tight"/>
              <a:buNone/>
              <a:defRPr sz="7500" b="1">
                <a:latin typeface="Inter Tight"/>
                <a:ea typeface="Inter Tight"/>
                <a:cs typeface="Inter Tight"/>
                <a:sym typeface="Inter Tight"/>
              </a:defRPr>
            </a:lvl7pPr>
            <a:lvl8pPr lvl="7" rtl="0">
              <a:lnSpc>
                <a:spcPct val="80000"/>
              </a:lnSpc>
              <a:spcBef>
                <a:spcPts val="0"/>
              </a:spcBef>
              <a:spcAft>
                <a:spcPts val="0"/>
              </a:spcAft>
              <a:buSzPts val="7500"/>
              <a:buFont typeface="Inter Tight"/>
              <a:buNone/>
              <a:defRPr sz="7500" b="1">
                <a:latin typeface="Inter Tight"/>
                <a:ea typeface="Inter Tight"/>
                <a:cs typeface="Inter Tight"/>
                <a:sym typeface="Inter Tight"/>
              </a:defRPr>
            </a:lvl8pPr>
            <a:lvl9pPr lvl="8" rtl="0">
              <a:lnSpc>
                <a:spcPct val="80000"/>
              </a:lnSpc>
              <a:spcBef>
                <a:spcPts val="0"/>
              </a:spcBef>
              <a:spcAft>
                <a:spcPts val="0"/>
              </a:spcAft>
              <a:buSzPts val="7500"/>
              <a:buFont typeface="Inter Tight"/>
              <a:buNone/>
              <a:defRPr sz="7500" b="1">
                <a:latin typeface="Inter Tight"/>
                <a:ea typeface="Inter Tight"/>
                <a:cs typeface="Inter Tight"/>
                <a:sym typeface="Inter Tight"/>
              </a:defRPr>
            </a:lvl9pPr>
          </a:lstStyle>
          <a:p>
            <a:endParaRPr/>
          </a:p>
        </p:txBody>
      </p:sp>
      <p:sp>
        <p:nvSpPr>
          <p:cNvPr id="100" name="Google Shape;100;p2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01" name="Google Shape;101;p28"/>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White">
  <p:cSld name="TITLE_1_1_3_1">
    <p:bg>
      <p:bgPr>
        <a:solidFill>
          <a:schemeClr val="lt1"/>
        </a:solidFill>
        <a:effectLst/>
      </p:bgPr>
    </p:bg>
    <p:spTree>
      <p:nvGrpSpPr>
        <p:cNvPr id="1" name="Shape 102"/>
        <p:cNvGrpSpPr/>
        <p:nvPr/>
      </p:nvGrpSpPr>
      <p:grpSpPr>
        <a:xfrm>
          <a:off x="0" y="0"/>
          <a:ext cx="0" cy="0"/>
          <a:chOff x="0" y="0"/>
          <a:chExt cx="0" cy="0"/>
        </a:xfrm>
      </p:grpSpPr>
      <p:sp>
        <p:nvSpPr>
          <p:cNvPr id="103" name="Google Shape;103;p29"/>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sp>
        <p:nvSpPr>
          <p:cNvPr id="104" name="Google Shape;104;p29"/>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5370E7"/>
              </a:buClr>
              <a:buSzPts val="10000"/>
              <a:buFont typeface="Inter Tight"/>
              <a:buNone/>
              <a:defRPr sz="10000">
                <a:solidFill>
                  <a:srgbClr val="5370E7"/>
                </a:solidFill>
                <a:latin typeface="Inter Tight"/>
                <a:ea typeface="Inter Tight"/>
                <a:cs typeface="Inter Tight"/>
                <a:sym typeface="Inter Tight"/>
              </a:defRPr>
            </a:lvl1pPr>
            <a:lvl2pPr lvl="1"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2pPr>
            <a:lvl3pPr lvl="2"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3pPr>
            <a:lvl4pPr lvl="3"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4pPr>
            <a:lvl5pPr lvl="4"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5pPr>
            <a:lvl6pPr lvl="5"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6pPr>
            <a:lvl7pPr lvl="6"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7pPr>
            <a:lvl8pPr lvl="7"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8pPr>
            <a:lvl9pPr lvl="8"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9pPr>
          </a:lstStyle>
          <a:p>
            <a:endParaRPr/>
          </a:p>
        </p:txBody>
      </p:sp>
      <p:pic>
        <p:nvPicPr>
          <p:cNvPr id="105" name="Google Shape;105;p29"/>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dark">
  <p:cSld name="TITLE_1_1_3_1_1">
    <p:bg>
      <p:bgPr>
        <a:solidFill>
          <a:srgbClr val="242385"/>
        </a:solidFill>
        <a:effectLst/>
      </p:bgPr>
    </p:bg>
    <p:spTree>
      <p:nvGrpSpPr>
        <p:cNvPr id="1" name="Shape 106"/>
        <p:cNvGrpSpPr/>
        <p:nvPr/>
      </p:nvGrpSpPr>
      <p:grpSpPr>
        <a:xfrm>
          <a:off x="0" y="0"/>
          <a:ext cx="0" cy="0"/>
          <a:chOff x="0" y="0"/>
          <a:chExt cx="0" cy="0"/>
        </a:xfrm>
      </p:grpSpPr>
      <p:sp>
        <p:nvSpPr>
          <p:cNvPr id="107" name="Google Shape;107;p30"/>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08" name="Google Shape;108;p30"/>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BE9BFF"/>
              </a:buClr>
              <a:buSzPts val="10000"/>
              <a:buFont typeface="Inter Tight"/>
              <a:buNone/>
              <a:defRPr sz="10000">
                <a:solidFill>
                  <a:srgbClr val="BE9BFF"/>
                </a:solidFill>
                <a:latin typeface="Inter Tight"/>
                <a:ea typeface="Inter Tight"/>
                <a:cs typeface="Inter Tight"/>
                <a:sym typeface="Inter Tight"/>
              </a:defRPr>
            </a:lvl1pPr>
            <a:lvl2pPr lvl="1"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2pPr>
            <a:lvl3pPr lvl="2"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3pPr>
            <a:lvl4pPr lvl="3"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4pPr>
            <a:lvl5pPr lvl="4"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5pPr>
            <a:lvl6pPr lvl="5"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6pPr>
            <a:lvl7pPr lvl="6"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7pPr>
            <a:lvl8pPr lvl="7"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8pPr>
            <a:lvl9pPr lvl="8"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9pPr>
          </a:lstStyle>
          <a:p>
            <a:endParaRPr/>
          </a:p>
        </p:txBody>
      </p:sp>
      <p:pic>
        <p:nvPicPr>
          <p:cNvPr id="109" name="Google Shape;109;p30"/>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vider blue">
  <p:cSld name="TITLE_1_1_3_1_1_1">
    <p:bg>
      <p:bgPr>
        <a:solidFill>
          <a:srgbClr val="5370E7"/>
        </a:solidFill>
        <a:effectLst/>
      </p:bgPr>
    </p:bg>
    <p:spTree>
      <p:nvGrpSpPr>
        <p:cNvPr id="1" name="Shape 110"/>
        <p:cNvGrpSpPr/>
        <p:nvPr/>
      </p:nvGrpSpPr>
      <p:grpSpPr>
        <a:xfrm>
          <a:off x="0" y="0"/>
          <a:ext cx="0" cy="0"/>
          <a:chOff x="0" y="0"/>
          <a:chExt cx="0" cy="0"/>
        </a:xfrm>
      </p:grpSpPr>
      <p:sp>
        <p:nvSpPr>
          <p:cNvPr id="111" name="Google Shape;111;p31"/>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12" name="Google Shape;112;p31"/>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242385"/>
              </a:buClr>
              <a:buSzPts val="10000"/>
              <a:buFont typeface="Inter Tight"/>
              <a:buNone/>
              <a:defRPr sz="10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9pPr>
          </a:lstStyle>
          <a:p>
            <a:endParaRPr/>
          </a:p>
        </p:txBody>
      </p:sp>
      <p:pic>
        <p:nvPicPr>
          <p:cNvPr id="113" name="Google Shape;113;p31"/>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genda white">
  <p:cSld name="TITLE_1_1_2">
    <p:spTree>
      <p:nvGrpSpPr>
        <p:cNvPr id="1" name="Shape 114"/>
        <p:cNvGrpSpPr/>
        <p:nvPr/>
      </p:nvGrpSpPr>
      <p:grpSpPr>
        <a:xfrm>
          <a:off x="0" y="0"/>
          <a:ext cx="0" cy="0"/>
          <a:chOff x="0" y="0"/>
          <a:chExt cx="0" cy="0"/>
        </a:xfrm>
      </p:grpSpPr>
      <p:sp>
        <p:nvSpPr>
          <p:cNvPr id="115" name="Google Shape;115;p32"/>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rgbClr val="5370E7"/>
                </a:solidFill>
                <a:latin typeface="Inter Tight"/>
                <a:ea typeface="Inter Tight"/>
                <a:cs typeface="Inter Tight"/>
                <a:sym typeface="Inter Tight"/>
              </a:rPr>
              <a:t>Agenda</a:t>
            </a:r>
            <a:endParaRPr sz="5000" b="1">
              <a:solidFill>
                <a:srgbClr val="5370E7"/>
              </a:solidFill>
              <a:latin typeface="Inter Tight"/>
              <a:ea typeface="Inter Tight"/>
              <a:cs typeface="Inter Tight"/>
              <a:sym typeface="Inter Tight"/>
            </a:endParaRPr>
          </a:p>
        </p:txBody>
      </p:sp>
      <p:sp>
        <p:nvSpPr>
          <p:cNvPr id="116" name="Google Shape;116;p3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17" name="Google Shape;117;p32"/>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genda purple">
  <p:cSld name="TITLE_1_1_2_1">
    <p:bg>
      <p:bgPr>
        <a:solidFill>
          <a:srgbClr val="BE9BFF"/>
        </a:solidFill>
        <a:effectLst/>
      </p:bgPr>
    </p:bg>
    <p:spTree>
      <p:nvGrpSpPr>
        <p:cNvPr id="1" name="Shape 118"/>
        <p:cNvGrpSpPr/>
        <p:nvPr/>
      </p:nvGrpSpPr>
      <p:grpSpPr>
        <a:xfrm>
          <a:off x="0" y="0"/>
          <a:ext cx="0" cy="0"/>
          <a:chOff x="0" y="0"/>
          <a:chExt cx="0" cy="0"/>
        </a:xfrm>
      </p:grpSpPr>
      <p:sp>
        <p:nvSpPr>
          <p:cNvPr id="119" name="Google Shape;119;p33"/>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chemeClr val="lt1"/>
                </a:solidFill>
                <a:latin typeface="Inter Tight"/>
                <a:ea typeface="Inter Tight"/>
                <a:cs typeface="Inter Tight"/>
                <a:sym typeface="Inter Tight"/>
              </a:rPr>
              <a:t>Agenda</a:t>
            </a:r>
            <a:endParaRPr sz="5000" b="1">
              <a:solidFill>
                <a:schemeClr val="lt1"/>
              </a:solidFill>
              <a:latin typeface="Inter Tight"/>
              <a:ea typeface="Inter Tight"/>
              <a:cs typeface="Inter Tight"/>
              <a:sym typeface="Inter Tight"/>
            </a:endParaRPr>
          </a:p>
        </p:txBody>
      </p:sp>
      <p:sp>
        <p:nvSpPr>
          <p:cNvPr id="120" name="Google Shape;120;p3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21" name="Google Shape;121;p33"/>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genda dark">
  <p:cSld name="TITLE_1_1_2_1_1">
    <p:bg>
      <p:bgPr>
        <a:solidFill>
          <a:srgbClr val="242385"/>
        </a:solidFill>
        <a:effectLst/>
      </p:bgPr>
    </p:bg>
    <p:spTree>
      <p:nvGrpSpPr>
        <p:cNvPr id="1" name="Shape 122"/>
        <p:cNvGrpSpPr/>
        <p:nvPr/>
      </p:nvGrpSpPr>
      <p:grpSpPr>
        <a:xfrm>
          <a:off x="0" y="0"/>
          <a:ext cx="0" cy="0"/>
          <a:chOff x="0" y="0"/>
          <a:chExt cx="0" cy="0"/>
        </a:xfrm>
      </p:grpSpPr>
      <p:sp>
        <p:nvSpPr>
          <p:cNvPr id="123" name="Google Shape;123;p3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24" name="Google Shape;124;p34"/>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rgbClr val="BE9BFF"/>
                </a:solidFill>
                <a:latin typeface="Inter Tight"/>
                <a:ea typeface="Inter Tight"/>
                <a:cs typeface="Inter Tight"/>
                <a:sym typeface="Inter Tight"/>
              </a:rPr>
              <a:t>Agenda</a:t>
            </a:r>
            <a:endParaRPr sz="5000" b="1">
              <a:solidFill>
                <a:srgbClr val="BE9BFF"/>
              </a:solidFill>
              <a:latin typeface="Inter Tight"/>
              <a:ea typeface="Inter Tight"/>
              <a:cs typeface="Inter Tight"/>
              <a:sym typeface="Inter Tight"/>
            </a:endParaRPr>
          </a:p>
        </p:txBody>
      </p:sp>
      <p:pic>
        <p:nvPicPr>
          <p:cNvPr id="125" name="Google Shape;125;p34"/>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urple">
  <p:cSld name="TITLE_1_3_1_1">
    <p:bg>
      <p:bgPr>
        <a:solidFill>
          <a:srgbClr val="BE9BFF"/>
        </a:solidFill>
        <a:effectLst/>
      </p:bgPr>
    </p:bg>
    <p:spTree>
      <p:nvGrpSpPr>
        <p:cNvPr id="1" name="Shape 9"/>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genda blue">
  <p:cSld name="TITLE_1_1_2_1_1_1">
    <p:bg>
      <p:bgPr>
        <a:solidFill>
          <a:srgbClr val="5370E7"/>
        </a:solidFill>
        <a:effectLst/>
      </p:bgPr>
    </p:bg>
    <p:spTree>
      <p:nvGrpSpPr>
        <p:cNvPr id="1" name="Shape 126"/>
        <p:cNvGrpSpPr/>
        <p:nvPr/>
      </p:nvGrpSpPr>
      <p:grpSpPr>
        <a:xfrm>
          <a:off x="0" y="0"/>
          <a:ext cx="0" cy="0"/>
          <a:chOff x="0" y="0"/>
          <a:chExt cx="0" cy="0"/>
        </a:xfrm>
      </p:grpSpPr>
      <p:sp>
        <p:nvSpPr>
          <p:cNvPr id="127" name="Google Shape;127;p3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28" name="Google Shape;128;p35"/>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rgbClr val="242385"/>
                </a:solidFill>
                <a:latin typeface="Inter Tight"/>
                <a:ea typeface="Inter Tight"/>
                <a:cs typeface="Inter Tight"/>
                <a:sym typeface="Inter Tight"/>
              </a:rPr>
              <a:t>Agenda</a:t>
            </a:r>
            <a:endParaRPr sz="5000" b="1">
              <a:solidFill>
                <a:srgbClr val="242385"/>
              </a:solidFill>
              <a:latin typeface="Inter Tight"/>
              <a:ea typeface="Inter Tight"/>
              <a:cs typeface="Inter Tight"/>
              <a:sym typeface="Inter Tight"/>
            </a:endParaRPr>
          </a:p>
        </p:txBody>
      </p:sp>
      <p:pic>
        <p:nvPicPr>
          <p:cNvPr id="129" name="Google Shape;129;p35"/>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lio Dark">
  <p:cSld name="TITLE_1_1_1">
    <p:bg>
      <p:bgPr>
        <a:solidFill>
          <a:srgbClr val="242385"/>
        </a:solidFill>
        <a:effectLst/>
      </p:bgPr>
    </p:bg>
    <p:spTree>
      <p:nvGrpSpPr>
        <p:cNvPr id="1" name="Shape 130"/>
        <p:cNvGrpSpPr/>
        <p:nvPr/>
      </p:nvGrpSpPr>
      <p:grpSpPr>
        <a:xfrm>
          <a:off x="0" y="0"/>
          <a:ext cx="0" cy="0"/>
          <a:chOff x="0" y="0"/>
          <a:chExt cx="0" cy="0"/>
        </a:xfrm>
      </p:grpSpPr>
      <p:sp>
        <p:nvSpPr>
          <p:cNvPr id="131" name="Google Shape;131;p3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132" name="Google Shape;132;p36"/>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Folio purple">
  <p:cSld name="TITLE_1_1_1_1">
    <p:bg>
      <p:bgPr>
        <a:solidFill>
          <a:srgbClr val="BE9BFF"/>
        </a:solidFill>
        <a:effectLst/>
      </p:bgPr>
    </p:bg>
    <p:spTree>
      <p:nvGrpSpPr>
        <p:cNvPr id="1" name="Shape 133"/>
        <p:cNvGrpSpPr/>
        <p:nvPr/>
      </p:nvGrpSpPr>
      <p:grpSpPr>
        <a:xfrm>
          <a:off x="0" y="0"/>
          <a:ext cx="0" cy="0"/>
          <a:chOff x="0" y="0"/>
          <a:chExt cx="0" cy="0"/>
        </a:xfrm>
      </p:grpSpPr>
      <p:sp>
        <p:nvSpPr>
          <p:cNvPr id="134" name="Google Shape;134;p3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35" name="Google Shape;135;p37"/>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olio blue">
  <p:cSld name="TITLE_1_1_1_1_1">
    <p:bg>
      <p:bgPr>
        <a:solidFill>
          <a:srgbClr val="5370E7"/>
        </a:solidFill>
        <a:effectLst/>
      </p:bgPr>
    </p:bg>
    <p:spTree>
      <p:nvGrpSpPr>
        <p:cNvPr id="1" name="Shape 136"/>
        <p:cNvGrpSpPr/>
        <p:nvPr/>
      </p:nvGrpSpPr>
      <p:grpSpPr>
        <a:xfrm>
          <a:off x="0" y="0"/>
          <a:ext cx="0" cy="0"/>
          <a:chOff x="0" y="0"/>
          <a:chExt cx="0" cy="0"/>
        </a:xfrm>
      </p:grpSpPr>
      <p:sp>
        <p:nvSpPr>
          <p:cNvPr id="137" name="Google Shape;137;p3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138" name="Google Shape;138;p38"/>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light">
  <p:cSld name="TITLE_1_3_1_1_1">
    <p:bg>
      <p:bgPr>
        <a:solidFill>
          <a:srgbClr val="FAF5FF"/>
        </a:solid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white">
  <p:cSld name="TITLE_1_3_1_1_1_1">
    <p:bg>
      <p:bgPr>
        <a:solidFill>
          <a:schemeClr val="lt1"/>
        </a:solid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TITLE_1_3_1_1_1_1_1">
    <p:bg>
      <p:bgPr>
        <a:solidFill>
          <a:srgbClr val="242385"/>
        </a:solidFill>
        <a:effectLst/>
      </p:bgPr>
    </p:bg>
    <p:spTree>
      <p:nvGrpSpPr>
        <p:cNvPr id="1" name="Shape 1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blue">
  <p:cSld name="TITLE_1_3_1_1_1_1_1_1">
    <p:bg>
      <p:bgPr>
        <a:solidFill>
          <a:srgbClr val="5370E7"/>
        </a:solid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White">
  <p:cSld name="TITLE_1_2">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2pPr>
            <a:lvl3pPr lvl="2"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3pPr>
            <a:lvl4pPr lvl="3"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4pPr>
            <a:lvl5pPr lvl="4"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5pPr>
            <a:lvl6pPr lvl="5"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6pPr>
            <a:lvl7pPr lvl="6"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7pPr>
            <a:lvl8pPr lvl="7"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8pPr>
            <a:lvl9pPr lvl="8"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9pPr>
          </a:lstStyle>
          <a:p>
            <a:endParaRPr/>
          </a:p>
        </p:txBody>
      </p:sp>
      <p:sp>
        <p:nvSpPr>
          <p:cNvPr id="16" name="Google Shape;16;p9"/>
          <p:cNvSpPr txBox="1">
            <a:spLocks noGrp="1"/>
          </p:cNvSpPr>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lvl="0" rtl="0">
              <a:lnSpc>
                <a:spcPct val="80000"/>
              </a:lnSpc>
              <a:spcBef>
                <a:spcPts val="0"/>
              </a:spcBef>
              <a:spcAft>
                <a:spcPts val="0"/>
              </a:spcAft>
              <a:buClr>
                <a:srgbClr val="242385"/>
              </a:buClr>
              <a:buSzPts val="1000"/>
              <a:buFont typeface="Inter Tight"/>
              <a:buNone/>
              <a:defRPr sz="1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9pPr>
          </a:lstStyle>
          <a:p>
            <a:endParaRPr/>
          </a:p>
        </p:txBody>
      </p:sp>
      <p:pic>
        <p:nvPicPr>
          <p:cNvPr id="17" name="Google Shape;17;p9"/>
          <p:cNvPicPr preferRelativeResize="0"/>
          <p:nvPr/>
        </p:nvPicPr>
        <p:blipFill>
          <a:blip r:embed="rId2">
            <a:alphaModFix/>
          </a:blip>
          <a:stretch>
            <a:fillRect/>
          </a:stretch>
        </p:blipFill>
        <p:spPr>
          <a:xfrm>
            <a:off x="389038" y="411392"/>
            <a:ext cx="2845117" cy="297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Yellow">
  <p:cSld name="TITLE_1_2_1">
    <p:bg>
      <p:bgPr>
        <a:solidFill>
          <a:srgbClr val="5370E7"/>
        </a:solidFill>
        <a:effectLst/>
      </p:bgPr>
    </p:bg>
    <p:spTree>
      <p:nvGrpSpPr>
        <p:cNvPr id="1" name="Shape 18"/>
        <p:cNvGrpSpPr/>
        <p:nvPr/>
      </p:nvGrpSpPr>
      <p:grpSpPr>
        <a:xfrm>
          <a:off x="0" y="0"/>
          <a:ext cx="0" cy="0"/>
          <a:chOff x="0" y="0"/>
          <a:chExt cx="0" cy="0"/>
        </a:xfrm>
      </p:grpSpPr>
      <p:sp>
        <p:nvSpPr>
          <p:cNvPr id="19" name="Google Shape;19;p10"/>
          <p:cNvSpPr txBox="1">
            <a:spLocks noGrp="1"/>
          </p:cNvSpPr>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chemeClr val="lt1"/>
              </a:buClr>
              <a:buSzPts val="7500"/>
              <a:buFont typeface="Inter Tight"/>
              <a:buNone/>
              <a:defRPr sz="7500" b="1">
                <a:solidFill>
                  <a:schemeClr val="lt1"/>
                </a:solidFill>
                <a:latin typeface="Inter Tight"/>
                <a:ea typeface="Inter Tight"/>
                <a:cs typeface="Inter Tight"/>
                <a:sym typeface="Inter Tight"/>
              </a:defRPr>
            </a:lvl1pPr>
            <a:lvl2pPr lvl="1"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2pPr>
            <a:lvl3pPr lvl="2"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3pPr>
            <a:lvl4pPr lvl="3"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4pPr>
            <a:lvl5pPr lvl="4"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5pPr>
            <a:lvl6pPr lvl="5"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6pPr>
            <a:lvl7pPr lvl="6"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7pPr>
            <a:lvl8pPr lvl="7"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8pPr>
            <a:lvl9pPr lvl="8"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9pPr>
          </a:lstStyle>
          <a:p>
            <a:endParaRPr/>
          </a:p>
        </p:txBody>
      </p:sp>
      <p:sp>
        <p:nvSpPr>
          <p:cNvPr id="20" name="Google Shape;20;p10"/>
          <p:cNvSpPr txBox="1">
            <a:spLocks noGrp="1"/>
          </p:cNvSpPr>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lvl="0" rtl="0">
              <a:lnSpc>
                <a:spcPct val="80000"/>
              </a:lnSpc>
              <a:spcBef>
                <a:spcPts val="0"/>
              </a:spcBef>
              <a:spcAft>
                <a:spcPts val="0"/>
              </a:spcAft>
              <a:buClr>
                <a:srgbClr val="242385"/>
              </a:buClr>
              <a:buSzPts val="1000"/>
              <a:buFont typeface="Inter Tight"/>
              <a:buNone/>
              <a:defRPr sz="1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9pPr>
          </a:lstStyle>
          <a:p>
            <a:endParaRPr/>
          </a:p>
        </p:txBody>
      </p:sp>
      <p:pic>
        <p:nvPicPr>
          <p:cNvPr id="21" name="Google Shape;21;p10"/>
          <p:cNvPicPr preferRelativeResize="0"/>
          <p:nvPr/>
        </p:nvPicPr>
        <p:blipFill>
          <a:blip r:embed="rId2">
            <a:alphaModFix/>
          </a:blip>
          <a:stretch>
            <a:fillRect/>
          </a:stretch>
        </p:blipFill>
        <p:spPr>
          <a:xfrm>
            <a:off x="389000" y="411400"/>
            <a:ext cx="2845189" cy="2973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 id="2147483668" r:id="rId19"/>
    <p:sldLayoutId id="2147483670"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opovicirobert/iot-monitoring-station/tree/master/lessons/03/demo" TargetMode="External"/><Relationship Id="rId2" Type="http://schemas.openxmlformats.org/officeDocument/2006/relationships/notesSlide" Target="../notesSlides/notesSlide11.xml"/><Relationship Id="rId1" Type="http://schemas.openxmlformats.org/officeDocument/2006/relationships/slideLayout" Target="../slideLayouts/slideLayout3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opovicirobert/iot-monitoring-station/tree/master/lessons/03/homework"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07776BBF-3807-E4BB-EA96-5B62770892D9}"/>
            </a:ext>
          </a:extLst>
        </p:cNvPr>
        <p:cNvGrpSpPr/>
        <p:nvPr/>
      </p:nvGrpSpPr>
      <p:grpSpPr>
        <a:xfrm>
          <a:off x="0" y="0"/>
          <a:ext cx="0" cy="0"/>
          <a:chOff x="0" y="0"/>
          <a:chExt cx="0" cy="0"/>
        </a:xfrm>
      </p:grpSpPr>
      <p:pic>
        <p:nvPicPr>
          <p:cNvPr id="200" name="Google Shape;200;p48">
            <a:extLst>
              <a:ext uri="{FF2B5EF4-FFF2-40B4-BE49-F238E27FC236}">
                <a16:creationId xmlns:a16="http://schemas.microsoft.com/office/drawing/2014/main" id="{98E4F453-9088-5520-9D4E-D996C069A3F2}"/>
              </a:ext>
            </a:extLst>
          </p:cNvPr>
          <p:cNvPicPr preferRelativeResize="0"/>
          <p:nvPr/>
        </p:nvPicPr>
        <p:blipFill>
          <a:blip r:embed="rId3">
            <a:alphaModFix/>
          </a:blip>
          <a:stretch>
            <a:fillRect/>
          </a:stretch>
        </p:blipFill>
        <p:spPr>
          <a:xfrm>
            <a:off x="2438300" y="4625050"/>
            <a:ext cx="1851650" cy="366850"/>
          </a:xfrm>
          <a:prstGeom prst="rect">
            <a:avLst/>
          </a:prstGeom>
          <a:noFill/>
          <a:ln>
            <a:noFill/>
          </a:ln>
        </p:spPr>
      </p:pic>
      <p:pic>
        <p:nvPicPr>
          <p:cNvPr id="6" name="Picture 5" descr="A diagram of a docker image&#10;&#10;AI-generated content may be incorrect.">
            <a:extLst>
              <a:ext uri="{FF2B5EF4-FFF2-40B4-BE49-F238E27FC236}">
                <a16:creationId xmlns:a16="http://schemas.microsoft.com/office/drawing/2014/main" id="{4D488CAC-4E1D-9DCC-6910-9C129C2FA1F0}"/>
              </a:ext>
            </a:extLst>
          </p:cNvPr>
          <p:cNvPicPr>
            <a:picLocks noChangeAspect="1"/>
          </p:cNvPicPr>
          <p:nvPr/>
        </p:nvPicPr>
        <p:blipFill>
          <a:blip r:embed="rId4"/>
          <a:stretch>
            <a:fillRect/>
          </a:stretch>
        </p:blipFill>
        <p:spPr>
          <a:xfrm>
            <a:off x="0" y="646341"/>
            <a:ext cx="9144000" cy="3310128"/>
          </a:xfrm>
          <a:prstGeom prst="rect">
            <a:avLst/>
          </a:prstGeom>
        </p:spPr>
      </p:pic>
    </p:spTree>
    <p:extLst>
      <p:ext uri="{BB962C8B-B14F-4D97-AF65-F5344CB8AC3E}">
        <p14:creationId xmlns:p14="http://schemas.microsoft.com/office/powerpoint/2010/main" val="195272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F781F4E6-6C97-ECAE-A9A3-5B6AFC95121F}"/>
            </a:ext>
          </a:extLst>
        </p:cNvPr>
        <p:cNvGrpSpPr/>
        <p:nvPr/>
      </p:nvGrpSpPr>
      <p:grpSpPr>
        <a:xfrm>
          <a:off x="0" y="0"/>
          <a:ext cx="0" cy="0"/>
          <a:chOff x="0" y="0"/>
          <a:chExt cx="0" cy="0"/>
        </a:xfrm>
      </p:grpSpPr>
      <p:sp>
        <p:nvSpPr>
          <p:cNvPr id="210" name="Google Shape;210;p50">
            <a:extLst>
              <a:ext uri="{FF2B5EF4-FFF2-40B4-BE49-F238E27FC236}">
                <a16:creationId xmlns:a16="http://schemas.microsoft.com/office/drawing/2014/main" id="{51E0B292-3216-37C1-5DE2-901CE294F96C}"/>
              </a:ext>
            </a:extLst>
          </p:cNvPr>
          <p:cNvSpPr txBox="1">
            <a:spLocks noGrp="1"/>
          </p:cNvSpPr>
          <p:nvPr>
            <p:ph type="title"/>
          </p:nvPr>
        </p:nvSpPr>
        <p:spPr>
          <a:xfrm>
            <a:off x="461550" y="1558800"/>
            <a:ext cx="8220900" cy="20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500" dirty="0">
                <a:solidFill>
                  <a:srgbClr val="BE9BFF"/>
                </a:solidFill>
                <a:latin typeface="Inter Tight"/>
                <a:ea typeface="Inter Tight"/>
                <a:cs typeface="Inter Tight"/>
                <a:sym typeface="Inter Tight"/>
                <a:hlinkClick r:id="rId3"/>
              </a:rPr>
              <a:t>Demo</a:t>
            </a:r>
            <a:endParaRPr sz="12500" dirty="0">
              <a:solidFill>
                <a:srgbClr val="BE9BFF"/>
              </a:solidFill>
              <a:latin typeface="Inter Tight"/>
              <a:ea typeface="Inter Tight"/>
              <a:cs typeface="Inter Tight"/>
              <a:sym typeface="Inter Tight"/>
            </a:endParaRPr>
          </a:p>
        </p:txBody>
      </p:sp>
      <p:pic>
        <p:nvPicPr>
          <p:cNvPr id="211" name="Google Shape;211;p50">
            <a:extLst>
              <a:ext uri="{FF2B5EF4-FFF2-40B4-BE49-F238E27FC236}">
                <a16:creationId xmlns:a16="http://schemas.microsoft.com/office/drawing/2014/main" id="{A1D7E702-CD98-B935-A4E9-A0AE024DFB0F}"/>
              </a:ext>
            </a:extLst>
          </p:cNvPr>
          <p:cNvPicPr preferRelativeResize="0"/>
          <p:nvPr/>
        </p:nvPicPr>
        <p:blipFill>
          <a:blip r:embed="rId4">
            <a:alphaModFix/>
          </a:blip>
          <a:stretch>
            <a:fillRect/>
          </a:stretch>
        </p:blipFill>
        <p:spPr>
          <a:xfrm>
            <a:off x="2349975" y="4632350"/>
            <a:ext cx="1852051" cy="380700"/>
          </a:xfrm>
          <a:prstGeom prst="rect">
            <a:avLst/>
          </a:prstGeom>
          <a:noFill/>
          <a:ln>
            <a:noFill/>
          </a:ln>
        </p:spPr>
      </p:pic>
    </p:spTree>
    <p:extLst>
      <p:ext uri="{BB962C8B-B14F-4D97-AF65-F5344CB8AC3E}">
        <p14:creationId xmlns:p14="http://schemas.microsoft.com/office/powerpoint/2010/main" val="878286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2BF58E40-5AFC-7A89-8032-344A090E7BC4}"/>
            </a:ext>
          </a:extLst>
        </p:cNvPr>
        <p:cNvGrpSpPr/>
        <p:nvPr/>
      </p:nvGrpSpPr>
      <p:grpSpPr>
        <a:xfrm>
          <a:off x="0" y="0"/>
          <a:ext cx="0" cy="0"/>
          <a:chOff x="0" y="0"/>
          <a:chExt cx="0" cy="0"/>
        </a:xfrm>
      </p:grpSpPr>
      <p:sp>
        <p:nvSpPr>
          <p:cNvPr id="168" name="Google Shape;168;p43">
            <a:extLst>
              <a:ext uri="{FF2B5EF4-FFF2-40B4-BE49-F238E27FC236}">
                <a16:creationId xmlns:a16="http://schemas.microsoft.com/office/drawing/2014/main" id="{2539F696-7898-05B6-13B7-3ED55784048E}"/>
              </a:ext>
            </a:extLst>
          </p:cNvPr>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Homework</a:t>
            </a:r>
            <a:endParaRPr dirty="0"/>
          </a:p>
        </p:txBody>
      </p:sp>
      <p:sp>
        <p:nvSpPr>
          <p:cNvPr id="169" name="Google Shape;169;p43">
            <a:extLst>
              <a:ext uri="{FF2B5EF4-FFF2-40B4-BE49-F238E27FC236}">
                <a16:creationId xmlns:a16="http://schemas.microsoft.com/office/drawing/2014/main" id="{46A0C5ED-6AA8-4474-DD1B-2A51BBC361E3}"/>
              </a:ext>
            </a:extLst>
          </p:cNvPr>
          <p:cNvSpPr txBox="1">
            <a:spLocks noGrp="1"/>
          </p:cNvSpPr>
          <p:nvPr>
            <p:ph type="body" idx="2"/>
          </p:nvPr>
        </p:nvSpPr>
        <p:spPr>
          <a:xfrm>
            <a:off x="459600" y="1496075"/>
            <a:ext cx="7292922" cy="1947677"/>
          </a:xfrm>
          <a:prstGeom prst="rect">
            <a:avLst/>
          </a:prstGeom>
        </p:spPr>
        <p:txBody>
          <a:bodyPr spcFirstLastPara="1" wrap="square" lIns="0" tIns="0" rIns="0" bIns="0" anchor="t" anchorCtr="0">
            <a:noAutofit/>
          </a:bodyPr>
          <a:lstStyle/>
          <a:p>
            <a:pPr marL="285750" indent="-285750">
              <a:spcBef>
                <a:spcPts val="1200"/>
              </a:spcBef>
            </a:pPr>
            <a:r>
              <a:rPr lang="en-US" dirty="0"/>
              <a:t>Assignment can be found </a:t>
            </a:r>
            <a:r>
              <a:rPr lang="en-US" dirty="0">
                <a:hlinkClick r:id="rId3"/>
              </a:rPr>
              <a:t>here</a:t>
            </a:r>
            <a:endParaRPr lang="en-US" dirty="0"/>
          </a:p>
          <a:p>
            <a:pPr marL="285750" indent="-285750">
              <a:spcBef>
                <a:spcPts val="1200"/>
              </a:spcBef>
            </a:pPr>
            <a:r>
              <a:rPr lang="en-US" dirty="0"/>
              <a:t>Follow the instructions from the README</a:t>
            </a:r>
          </a:p>
          <a:p>
            <a:pPr marL="285750" indent="-285750">
              <a:spcBef>
                <a:spcPts val="1200"/>
              </a:spcBef>
            </a:pPr>
            <a:r>
              <a:rPr lang="en-US" dirty="0"/>
              <a:t>Ask any questions on the Slack group</a:t>
            </a:r>
          </a:p>
        </p:txBody>
      </p:sp>
      <p:pic>
        <p:nvPicPr>
          <p:cNvPr id="170" name="Google Shape;170;p43">
            <a:extLst>
              <a:ext uri="{FF2B5EF4-FFF2-40B4-BE49-F238E27FC236}">
                <a16:creationId xmlns:a16="http://schemas.microsoft.com/office/drawing/2014/main" id="{5B943354-1BF3-44E3-614E-EFF739AFC06E}"/>
              </a:ext>
            </a:extLst>
          </p:cNvPr>
          <p:cNvPicPr preferRelativeResize="0"/>
          <p:nvPr/>
        </p:nvPicPr>
        <p:blipFill>
          <a:blip r:embed="rId4">
            <a:alphaModFix/>
          </a:blip>
          <a:stretch>
            <a:fillRect/>
          </a:stretch>
        </p:blipFill>
        <p:spPr>
          <a:xfrm>
            <a:off x="2362100" y="4625050"/>
            <a:ext cx="1851650" cy="366850"/>
          </a:xfrm>
          <a:prstGeom prst="rect">
            <a:avLst/>
          </a:prstGeom>
          <a:noFill/>
          <a:ln>
            <a:noFill/>
          </a:ln>
        </p:spPr>
      </p:pic>
    </p:spTree>
    <p:extLst>
      <p:ext uri="{BB962C8B-B14F-4D97-AF65-F5344CB8AC3E}">
        <p14:creationId xmlns:p14="http://schemas.microsoft.com/office/powerpoint/2010/main" val="165976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F82B580E-9C6A-1BC5-EA15-1B1406BC8F30}"/>
            </a:ext>
          </a:extLst>
        </p:cNvPr>
        <p:cNvGrpSpPr/>
        <p:nvPr/>
      </p:nvGrpSpPr>
      <p:grpSpPr>
        <a:xfrm>
          <a:off x="0" y="0"/>
          <a:ext cx="0" cy="0"/>
          <a:chOff x="0" y="0"/>
          <a:chExt cx="0" cy="0"/>
        </a:xfrm>
      </p:grpSpPr>
      <p:sp>
        <p:nvSpPr>
          <p:cNvPr id="210" name="Google Shape;210;p50">
            <a:extLst>
              <a:ext uri="{FF2B5EF4-FFF2-40B4-BE49-F238E27FC236}">
                <a16:creationId xmlns:a16="http://schemas.microsoft.com/office/drawing/2014/main" id="{4B7FA3E4-AF39-FC93-7D9E-6512317D921D}"/>
              </a:ext>
            </a:extLst>
          </p:cNvPr>
          <p:cNvSpPr txBox="1">
            <a:spLocks noGrp="1"/>
          </p:cNvSpPr>
          <p:nvPr>
            <p:ph type="title"/>
          </p:nvPr>
        </p:nvSpPr>
        <p:spPr>
          <a:xfrm>
            <a:off x="461550" y="1558800"/>
            <a:ext cx="8220900" cy="20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500" dirty="0">
                <a:solidFill>
                  <a:srgbClr val="BE9BFF"/>
                </a:solidFill>
                <a:latin typeface="Inter Tight"/>
                <a:ea typeface="Inter Tight"/>
                <a:cs typeface="Inter Tight"/>
                <a:sym typeface="Inter Tight"/>
              </a:rPr>
              <a:t>Q&amp;A</a:t>
            </a:r>
            <a:endParaRPr sz="12500" dirty="0">
              <a:solidFill>
                <a:srgbClr val="BE9BFF"/>
              </a:solidFill>
              <a:latin typeface="Inter Tight"/>
              <a:ea typeface="Inter Tight"/>
              <a:cs typeface="Inter Tight"/>
              <a:sym typeface="Inter Tight"/>
            </a:endParaRPr>
          </a:p>
        </p:txBody>
      </p:sp>
      <p:pic>
        <p:nvPicPr>
          <p:cNvPr id="211" name="Google Shape;211;p50">
            <a:extLst>
              <a:ext uri="{FF2B5EF4-FFF2-40B4-BE49-F238E27FC236}">
                <a16:creationId xmlns:a16="http://schemas.microsoft.com/office/drawing/2014/main" id="{8CFE1001-E4E2-0277-0E1F-89BD2978B5F3}"/>
              </a:ext>
            </a:extLst>
          </p:cNvPr>
          <p:cNvPicPr preferRelativeResize="0"/>
          <p:nvPr/>
        </p:nvPicPr>
        <p:blipFill>
          <a:blip r:embed="rId3">
            <a:alphaModFix/>
          </a:blip>
          <a:stretch>
            <a:fillRect/>
          </a:stretch>
        </p:blipFill>
        <p:spPr>
          <a:xfrm>
            <a:off x="2349975" y="4632350"/>
            <a:ext cx="1852051" cy="380700"/>
          </a:xfrm>
          <a:prstGeom prst="rect">
            <a:avLst/>
          </a:prstGeom>
          <a:noFill/>
          <a:ln>
            <a:noFill/>
          </a:ln>
        </p:spPr>
      </p:pic>
    </p:spTree>
    <p:extLst>
      <p:ext uri="{BB962C8B-B14F-4D97-AF65-F5344CB8AC3E}">
        <p14:creationId xmlns:p14="http://schemas.microsoft.com/office/powerpoint/2010/main" val="411675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49"/>
          <p:cNvPicPr preferRelativeResize="0"/>
          <p:nvPr/>
        </p:nvPicPr>
        <p:blipFill>
          <a:blip r:embed="rId3">
            <a:alphaModFix/>
          </a:blip>
          <a:stretch>
            <a:fillRect/>
          </a:stretch>
        </p:blipFill>
        <p:spPr>
          <a:xfrm>
            <a:off x="1844872" y="3847899"/>
            <a:ext cx="5194202" cy="106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1"/>
          <p:cNvSpPr txBox="1">
            <a:spLocks noGrp="1"/>
          </p:cNvSpPr>
          <p:nvPr>
            <p:ph type="title"/>
          </p:nvPr>
        </p:nvSpPr>
        <p:spPr>
          <a:xfrm>
            <a:off x="1" y="1872464"/>
            <a:ext cx="9143999" cy="2804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6400" dirty="0"/>
              <a:t>Lesson 03</a:t>
            </a:r>
            <a:br>
              <a:rPr lang="en" sz="6400" dirty="0"/>
            </a:br>
            <a:r>
              <a:rPr lang="en" sz="6400" dirty="0"/>
              <a:t>-Docker-</a:t>
            </a:r>
            <a:endParaRPr sz="6400" dirty="0"/>
          </a:p>
        </p:txBody>
      </p:sp>
      <p:sp>
        <p:nvSpPr>
          <p:cNvPr id="156" name="Google Shape;156;p41"/>
          <p:cNvSpPr txBox="1">
            <a:spLocks noGrp="1"/>
          </p:cNvSpPr>
          <p:nvPr>
            <p:ph type="title" idx="2"/>
          </p:nvPr>
        </p:nvSpPr>
        <p:spPr>
          <a:xfrm>
            <a:off x="395875" y="4457100"/>
            <a:ext cx="5820600" cy="297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07/2025</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2"/>
          <p:cNvSpPr txBox="1"/>
          <p:nvPr/>
        </p:nvSpPr>
        <p:spPr>
          <a:xfrm>
            <a:off x="4462350" y="1965750"/>
            <a:ext cx="4218000" cy="1572580"/>
          </a:xfrm>
          <a:prstGeom prst="rect">
            <a:avLst/>
          </a:prstGeom>
          <a:noFill/>
          <a:ln>
            <a:noFill/>
          </a:ln>
        </p:spPr>
        <p:txBody>
          <a:bodyPr spcFirstLastPara="1" wrap="square" lIns="91425" tIns="91425" rIns="91425" bIns="91425" anchor="ctr" anchorCtr="0">
            <a:noAutofit/>
          </a:bodyPr>
          <a:lstStyle/>
          <a:p>
            <a:pPr marL="274320" lvl="0" indent="-232409" algn="l" rtl="0">
              <a:lnSpc>
                <a:spcPct val="115000"/>
              </a:lnSpc>
              <a:spcBef>
                <a:spcPts val="0"/>
              </a:spcBef>
              <a:spcAft>
                <a:spcPts val="0"/>
              </a:spcAft>
              <a:buClr>
                <a:srgbClr val="BE9BFF"/>
              </a:buClr>
              <a:buSzPts val="1500"/>
              <a:buFont typeface="Inter Tight Light"/>
              <a:buChar char="●"/>
            </a:pPr>
            <a:r>
              <a:rPr lang="en-US" sz="1500" dirty="0">
                <a:solidFill>
                  <a:schemeClr val="lt1"/>
                </a:solidFill>
                <a:latin typeface="Inter Tight Light"/>
                <a:ea typeface="Inter Tight Light"/>
                <a:cs typeface="Inter Tight Light"/>
                <a:sym typeface="Inter Tight Light"/>
              </a:rPr>
              <a:t>Dependency Management</a:t>
            </a:r>
          </a:p>
          <a:p>
            <a:pPr marL="274320" lvl="0" indent="-232409" algn="l" rtl="0">
              <a:lnSpc>
                <a:spcPct val="115000"/>
              </a:lnSpc>
              <a:spcBef>
                <a:spcPts val="0"/>
              </a:spcBef>
              <a:spcAft>
                <a:spcPts val="0"/>
              </a:spcAft>
              <a:buClr>
                <a:srgbClr val="BE9BFF"/>
              </a:buClr>
              <a:buSzPts val="1500"/>
              <a:buFont typeface="Inter Tight Light"/>
              <a:buChar char="●"/>
            </a:pPr>
            <a:r>
              <a:rPr lang="en-US" sz="1500" dirty="0">
                <a:solidFill>
                  <a:schemeClr val="lt1"/>
                </a:solidFill>
                <a:latin typeface="Inter Tight Light"/>
                <a:ea typeface="Inter Tight Light"/>
                <a:cs typeface="Inter Tight Light"/>
                <a:sym typeface="Inter Tight Light"/>
              </a:rPr>
              <a:t>Common Problems</a:t>
            </a:r>
          </a:p>
          <a:p>
            <a:pPr marL="274320" lvl="0" indent="-232409" algn="l" rtl="0">
              <a:lnSpc>
                <a:spcPct val="115000"/>
              </a:lnSpc>
              <a:spcBef>
                <a:spcPts val="0"/>
              </a:spcBef>
              <a:spcAft>
                <a:spcPts val="0"/>
              </a:spcAft>
              <a:buClr>
                <a:srgbClr val="BE9BFF"/>
              </a:buClr>
              <a:buSzPts val="1500"/>
              <a:buFont typeface="Inter Tight Light"/>
              <a:buChar char="●"/>
            </a:pPr>
            <a:r>
              <a:rPr lang="en-US" sz="1500" dirty="0">
                <a:solidFill>
                  <a:schemeClr val="lt1"/>
                </a:solidFill>
                <a:latin typeface="Inter Tight Light"/>
                <a:ea typeface="Inter Tight Light"/>
                <a:cs typeface="Inter Tight Light"/>
                <a:sym typeface="Inter Tight Light"/>
              </a:rPr>
              <a:t>Docker</a:t>
            </a:r>
            <a:endParaRPr sz="1500" dirty="0">
              <a:solidFill>
                <a:schemeClr val="lt1"/>
              </a:solidFill>
              <a:latin typeface="Inter Tight Light"/>
              <a:ea typeface="Inter Tight Light"/>
              <a:cs typeface="Inter Tight Light"/>
              <a:sym typeface="Inter Tight Light"/>
            </a:endParaRP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Demo</a:t>
            </a: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Homework</a:t>
            </a:r>
            <a:endParaRPr sz="1500" dirty="0">
              <a:solidFill>
                <a:schemeClr val="lt1"/>
              </a:solidFill>
              <a:latin typeface="Inter Tight Light"/>
              <a:ea typeface="Inter Tight Light"/>
              <a:cs typeface="Inter Tight Light"/>
              <a:sym typeface="Inter Tight Light"/>
            </a:endParaRP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Q&amp;A</a:t>
            </a:r>
            <a:endParaRPr sz="1500" dirty="0">
              <a:solidFill>
                <a:schemeClr val="lt1"/>
              </a:solidFill>
              <a:latin typeface="Inter Tight Light"/>
              <a:ea typeface="Inter Tight Light"/>
              <a:cs typeface="Inter Tight Light"/>
              <a:sym typeface="Inter Tight Light"/>
            </a:endParaRPr>
          </a:p>
        </p:txBody>
      </p:sp>
      <p:pic>
        <p:nvPicPr>
          <p:cNvPr id="162" name="Google Shape;162;p42"/>
          <p:cNvPicPr preferRelativeResize="0"/>
          <p:nvPr/>
        </p:nvPicPr>
        <p:blipFill>
          <a:blip r:embed="rId3">
            <a:alphaModFix/>
          </a:blip>
          <a:stretch>
            <a:fillRect/>
          </a:stretch>
        </p:blipFill>
        <p:spPr>
          <a:xfrm>
            <a:off x="2349975" y="4632350"/>
            <a:ext cx="1852051" cy="38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43"/>
          <p:cNvSpPr txBox="1">
            <a:spLocks noGrp="1"/>
          </p:cNvSpPr>
          <p:nvPr>
            <p:ph type="title"/>
          </p:nvPr>
        </p:nvSpPr>
        <p:spPr>
          <a:xfrm>
            <a:off x="459600" y="442475"/>
            <a:ext cx="575832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Dependency Management</a:t>
            </a:r>
            <a:endParaRPr dirty="0"/>
          </a:p>
        </p:txBody>
      </p:sp>
      <p:sp>
        <p:nvSpPr>
          <p:cNvPr id="169" name="Google Shape;169;p43"/>
          <p:cNvSpPr txBox="1">
            <a:spLocks noGrp="1"/>
          </p:cNvSpPr>
          <p:nvPr>
            <p:ph type="body" idx="2"/>
          </p:nvPr>
        </p:nvSpPr>
        <p:spPr>
          <a:xfrm>
            <a:off x="459600" y="1264649"/>
            <a:ext cx="7881318" cy="302110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t>Dependency management</a:t>
            </a:r>
            <a:r>
              <a:rPr lang="en-US" dirty="0"/>
              <a:t> is the process of handling the external libraries, frameworks, and packages that an application requires to run correctly. It ensures that the right versions of dependencies are installed, conflicts are resolved, and the software remains stable across different environments.</a:t>
            </a:r>
          </a:p>
          <a:p>
            <a:pPr marL="0" lvl="0" indent="0" algn="l" rtl="0">
              <a:spcBef>
                <a:spcPts val="0"/>
              </a:spcBef>
              <a:spcAft>
                <a:spcPts val="0"/>
              </a:spcAft>
              <a:buNone/>
            </a:pPr>
            <a:endParaRPr lang="en-US" dirty="0"/>
          </a:p>
          <a:p>
            <a:pPr>
              <a:buNone/>
            </a:pPr>
            <a:r>
              <a:rPr lang="en-US" b="1" dirty="0"/>
              <a:t>Key Aspects of Dependency Management:</a:t>
            </a:r>
          </a:p>
          <a:p>
            <a:pPr>
              <a:buFont typeface="Arial" panose="020B0604020202020204" pitchFamily="34" charset="0"/>
              <a:buChar char="•"/>
            </a:pPr>
            <a:r>
              <a:rPr lang="en-US" b="1" dirty="0"/>
              <a:t>Version Control</a:t>
            </a:r>
            <a:r>
              <a:rPr lang="en-US" dirty="0"/>
              <a:t> – Ensuring compatibility between different versions of libraries.</a:t>
            </a:r>
          </a:p>
          <a:p>
            <a:pPr>
              <a:buFont typeface="Arial" panose="020B0604020202020204" pitchFamily="34" charset="0"/>
              <a:buChar char="•"/>
            </a:pPr>
            <a:r>
              <a:rPr lang="en-US" b="1" dirty="0"/>
              <a:t>Isolation</a:t>
            </a:r>
            <a:r>
              <a:rPr lang="en-US" dirty="0"/>
              <a:t> – Preventing conflicts between dependencies of different projects.</a:t>
            </a:r>
          </a:p>
          <a:p>
            <a:pPr>
              <a:buFont typeface="Arial" panose="020B0604020202020204" pitchFamily="34" charset="0"/>
              <a:buChar char="•"/>
            </a:pPr>
            <a:r>
              <a:rPr lang="en-US" b="1" dirty="0"/>
              <a:t>Automation</a:t>
            </a:r>
            <a:r>
              <a:rPr lang="en-US" dirty="0"/>
              <a:t> – Using package managers (e.g., </a:t>
            </a:r>
            <a:r>
              <a:rPr lang="en-US" dirty="0" err="1"/>
              <a:t>npm</a:t>
            </a:r>
            <a:r>
              <a:rPr lang="en-US" dirty="0"/>
              <a:t>, pip, Maven) to simplify installation and updates.</a:t>
            </a:r>
          </a:p>
          <a:p>
            <a:pPr>
              <a:buFont typeface="Arial" panose="020B0604020202020204" pitchFamily="34" charset="0"/>
              <a:buChar char="•"/>
            </a:pPr>
            <a:r>
              <a:rPr lang="en-US" b="1" dirty="0"/>
              <a:t>Reproducibility</a:t>
            </a:r>
            <a:r>
              <a:rPr lang="en-US" dirty="0"/>
              <a:t> – Guaranteeing that the application behaves the same across environments.</a:t>
            </a:r>
          </a:p>
          <a:p>
            <a:pPr marL="0" lvl="0" indent="0" algn="l" rtl="0">
              <a:spcBef>
                <a:spcPts val="0"/>
              </a:spcBef>
              <a:spcAft>
                <a:spcPts val="0"/>
              </a:spcAft>
              <a:buNone/>
            </a:pPr>
            <a:endParaRPr lang="en-US" dirty="0"/>
          </a:p>
        </p:txBody>
      </p:sp>
      <p:pic>
        <p:nvPicPr>
          <p:cNvPr id="170" name="Google Shape;170;p43"/>
          <p:cNvPicPr preferRelativeResize="0"/>
          <p:nvPr/>
        </p:nvPicPr>
        <p:blipFill>
          <a:blip r:embed="rId3">
            <a:alphaModFix/>
          </a:blip>
          <a:stretch>
            <a:fillRect/>
          </a:stretch>
        </p:blipFill>
        <p:spPr>
          <a:xfrm>
            <a:off x="2362100" y="4625050"/>
            <a:ext cx="1851650" cy="36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CC3C89C1-0AEF-0A29-0DBF-FDD8BA7EB393}"/>
            </a:ext>
          </a:extLst>
        </p:cNvPr>
        <p:cNvGrpSpPr/>
        <p:nvPr/>
      </p:nvGrpSpPr>
      <p:grpSpPr>
        <a:xfrm>
          <a:off x="0" y="0"/>
          <a:ext cx="0" cy="0"/>
          <a:chOff x="0" y="0"/>
          <a:chExt cx="0" cy="0"/>
        </a:xfrm>
      </p:grpSpPr>
      <p:sp>
        <p:nvSpPr>
          <p:cNvPr id="168" name="Google Shape;168;p43">
            <a:extLst>
              <a:ext uri="{FF2B5EF4-FFF2-40B4-BE49-F238E27FC236}">
                <a16:creationId xmlns:a16="http://schemas.microsoft.com/office/drawing/2014/main" id="{70459306-9254-E9E5-35E8-2E01C3B61073}"/>
              </a:ext>
            </a:extLst>
          </p:cNvPr>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Common Problems</a:t>
            </a:r>
            <a:endParaRPr dirty="0"/>
          </a:p>
        </p:txBody>
      </p:sp>
      <p:sp>
        <p:nvSpPr>
          <p:cNvPr id="169" name="Google Shape;169;p43">
            <a:extLst>
              <a:ext uri="{FF2B5EF4-FFF2-40B4-BE49-F238E27FC236}">
                <a16:creationId xmlns:a16="http://schemas.microsoft.com/office/drawing/2014/main" id="{61DBB660-5D88-C8E0-3D58-851BDDC81338}"/>
              </a:ext>
            </a:extLst>
          </p:cNvPr>
          <p:cNvSpPr txBox="1">
            <a:spLocks noGrp="1"/>
          </p:cNvSpPr>
          <p:nvPr>
            <p:ph type="body" idx="2"/>
          </p:nvPr>
        </p:nvSpPr>
        <p:spPr>
          <a:xfrm>
            <a:off x="459599" y="1699749"/>
            <a:ext cx="8286835" cy="1947677"/>
          </a:xfrm>
          <a:prstGeom prst="rect">
            <a:avLst/>
          </a:prstGeom>
        </p:spPr>
        <p:txBody>
          <a:bodyPr spcFirstLastPara="1" wrap="square" lIns="0" tIns="0" rIns="0" bIns="0" anchor="t" anchorCtr="0">
            <a:noAutofit/>
          </a:bodyPr>
          <a:lstStyle/>
          <a:p>
            <a:pPr marL="285750" indent="-285750">
              <a:spcBef>
                <a:spcPts val="1200"/>
              </a:spcBef>
            </a:pPr>
            <a:r>
              <a:rPr lang="en-US" b="1" dirty="0"/>
              <a:t>“It works on my machine” </a:t>
            </a:r>
            <a:r>
              <a:rPr lang="en-US" dirty="0"/>
              <a:t>– Different environments cause unexpected issues</a:t>
            </a:r>
          </a:p>
          <a:p>
            <a:pPr marL="285750" indent="-285750">
              <a:spcBef>
                <a:spcPts val="1200"/>
              </a:spcBef>
            </a:pPr>
            <a:r>
              <a:rPr lang="en-US" b="1" dirty="0"/>
              <a:t>Conflicting dependencies </a:t>
            </a:r>
            <a:r>
              <a:rPr lang="en-US" dirty="0"/>
              <a:t>– Multiple projects require different versions of the same library</a:t>
            </a:r>
          </a:p>
          <a:p>
            <a:pPr marL="285750" indent="-285750">
              <a:spcBef>
                <a:spcPts val="1200"/>
              </a:spcBef>
            </a:pPr>
            <a:r>
              <a:rPr lang="en-US" b="1" dirty="0"/>
              <a:t>Manual setup headaches </a:t>
            </a:r>
            <a:r>
              <a:rPr lang="en-US" dirty="0"/>
              <a:t>– Installing dependencies manually is time-consuming and error-prone</a:t>
            </a:r>
          </a:p>
          <a:p>
            <a:pPr marL="285750" indent="-285750">
              <a:spcBef>
                <a:spcPts val="1200"/>
              </a:spcBef>
            </a:pPr>
            <a:r>
              <a:rPr lang="en-US" b="1" dirty="0"/>
              <a:t>OS Compatibility issues</a:t>
            </a:r>
            <a:r>
              <a:rPr lang="en-US" dirty="0"/>
              <a:t> – Software behaves differently across Windows, macOS, and Linux</a:t>
            </a:r>
          </a:p>
        </p:txBody>
      </p:sp>
      <p:pic>
        <p:nvPicPr>
          <p:cNvPr id="170" name="Google Shape;170;p43">
            <a:extLst>
              <a:ext uri="{FF2B5EF4-FFF2-40B4-BE49-F238E27FC236}">
                <a16:creationId xmlns:a16="http://schemas.microsoft.com/office/drawing/2014/main" id="{2D2C9D4B-2E47-04C9-7E68-F23631562C95}"/>
              </a:ext>
            </a:extLst>
          </p:cNvPr>
          <p:cNvPicPr preferRelativeResize="0"/>
          <p:nvPr/>
        </p:nvPicPr>
        <p:blipFill>
          <a:blip r:embed="rId3">
            <a:alphaModFix/>
          </a:blip>
          <a:stretch>
            <a:fillRect/>
          </a:stretch>
        </p:blipFill>
        <p:spPr>
          <a:xfrm>
            <a:off x="2362100" y="4625050"/>
            <a:ext cx="1851650" cy="366850"/>
          </a:xfrm>
          <a:prstGeom prst="rect">
            <a:avLst/>
          </a:prstGeom>
          <a:noFill/>
          <a:ln>
            <a:noFill/>
          </a:ln>
        </p:spPr>
      </p:pic>
    </p:spTree>
    <p:extLst>
      <p:ext uri="{BB962C8B-B14F-4D97-AF65-F5344CB8AC3E}">
        <p14:creationId xmlns:p14="http://schemas.microsoft.com/office/powerpoint/2010/main" val="203944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48"/>
          <p:cNvPicPr preferRelativeResize="0"/>
          <p:nvPr/>
        </p:nvPicPr>
        <p:blipFill>
          <a:blip r:embed="rId3">
            <a:alphaModFix/>
          </a:blip>
          <a:stretch>
            <a:fillRect/>
          </a:stretch>
        </p:blipFill>
        <p:spPr>
          <a:xfrm>
            <a:off x="2438300" y="4625050"/>
            <a:ext cx="1851650" cy="366850"/>
          </a:xfrm>
          <a:prstGeom prst="rect">
            <a:avLst/>
          </a:prstGeom>
          <a:noFill/>
          <a:ln>
            <a:noFill/>
          </a:ln>
        </p:spPr>
      </p:pic>
      <p:pic>
        <p:nvPicPr>
          <p:cNvPr id="3" name="Picture 2" descr="A screenshot of a computer&#10;&#10;AI-generated content may be incorrect.">
            <a:extLst>
              <a:ext uri="{FF2B5EF4-FFF2-40B4-BE49-F238E27FC236}">
                <a16:creationId xmlns:a16="http://schemas.microsoft.com/office/drawing/2014/main" id="{75898474-C0C1-0970-1BDF-67292BE206BB}"/>
              </a:ext>
            </a:extLst>
          </p:cNvPr>
          <p:cNvPicPr>
            <a:picLocks noChangeAspect="1"/>
          </p:cNvPicPr>
          <p:nvPr/>
        </p:nvPicPr>
        <p:blipFill>
          <a:blip r:embed="rId4"/>
          <a:stretch>
            <a:fillRect/>
          </a:stretch>
        </p:blipFill>
        <p:spPr>
          <a:xfrm>
            <a:off x="52471" y="684336"/>
            <a:ext cx="9039057" cy="30130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4F3FAB30-16E2-127D-18E4-6CBC97174AE0}"/>
            </a:ext>
          </a:extLst>
        </p:cNvPr>
        <p:cNvGrpSpPr/>
        <p:nvPr/>
      </p:nvGrpSpPr>
      <p:grpSpPr>
        <a:xfrm>
          <a:off x="0" y="0"/>
          <a:ext cx="0" cy="0"/>
          <a:chOff x="0" y="0"/>
          <a:chExt cx="0" cy="0"/>
        </a:xfrm>
      </p:grpSpPr>
      <p:sp>
        <p:nvSpPr>
          <p:cNvPr id="168" name="Google Shape;168;p43">
            <a:extLst>
              <a:ext uri="{FF2B5EF4-FFF2-40B4-BE49-F238E27FC236}">
                <a16:creationId xmlns:a16="http://schemas.microsoft.com/office/drawing/2014/main" id="{DB8DE8E6-AB1C-E4DD-23AD-1A3EE5FC2B5F}"/>
              </a:ext>
            </a:extLst>
          </p:cNvPr>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Docker</a:t>
            </a:r>
            <a:endParaRPr dirty="0"/>
          </a:p>
        </p:txBody>
      </p:sp>
      <p:sp>
        <p:nvSpPr>
          <p:cNvPr id="169" name="Google Shape;169;p43">
            <a:extLst>
              <a:ext uri="{FF2B5EF4-FFF2-40B4-BE49-F238E27FC236}">
                <a16:creationId xmlns:a16="http://schemas.microsoft.com/office/drawing/2014/main" id="{9BA603CF-26B8-C313-74EE-FAC4A39B9282}"/>
              </a:ext>
            </a:extLst>
          </p:cNvPr>
          <p:cNvSpPr txBox="1">
            <a:spLocks noGrp="1"/>
          </p:cNvSpPr>
          <p:nvPr>
            <p:ph type="body" idx="2"/>
          </p:nvPr>
        </p:nvSpPr>
        <p:spPr>
          <a:xfrm>
            <a:off x="443769" y="1452396"/>
            <a:ext cx="8183469" cy="2586004"/>
          </a:xfrm>
          <a:prstGeom prst="rect">
            <a:avLst/>
          </a:prstGeom>
        </p:spPr>
        <p:txBody>
          <a:bodyPr spcFirstLastPara="1" wrap="square" lIns="0" tIns="0" rIns="0" bIns="0" anchor="t" anchorCtr="0">
            <a:noAutofit/>
          </a:bodyPr>
          <a:lstStyle/>
          <a:p>
            <a:pPr>
              <a:buNone/>
            </a:pPr>
            <a:r>
              <a:rPr lang="en-US" dirty="0"/>
              <a:t>Docker is a platform that allows developers to package applications and their dependencies </a:t>
            </a:r>
          </a:p>
          <a:p>
            <a:pPr>
              <a:buNone/>
            </a:pPr>
            <a:r>
              <a:rPr lang="en-US" dirty="0"/>
              <a:t>into </a:t>
            </a:r>
            <a:r>
              <a:rPr lang="en-US" b="1" dirty="0"/>
              <a:t>lightweight, portable containers</a:t>
            </a:r>
            <a:r>
              <a:rPr lang="en-US" dirty="0"/>
              <a:t>. These containers ensure that applications run</a:t>
            </a:r>
          </a:p>
          <a:p>
            <a:pPr>
              <a:buNone/>
            </a:pPr>
            <a:r>
              <a:rPr lang="en-US" b="1" dirty="0"/>
              <a:t>consistently across different environments</a:t>
            </a:r>
            <a:r>
              <a:rPr lang="en-US" dirty="0"/>
              <a:t>.</a:t>
            </a:r>
          </a:p>
          <a:p>
            <a:pPr>
              <a:buNone/>
            </a:pPr>
            <a:endParaRPr lang="en-US" dirty="0"/>
          </a:p>
          <a:p>
            <a:pPr>
              <a:buNone/>
            </a:pPr>
            <a:r>
              <a:rPr lang="en-US" b="1" dirty="0"/>
              <a:t>Key Concepts:</a:t>
            </a:r>
            <a:endParaRPr lang="en-US" dirty="0"/>
          </a:p>
          <a:p>
            <a:pPr>
              <a:buFont typeface="Arial" panose="020B0604020202020204" pitchFamily="34" charset="0"/>
              <a:buChar char="•"/>
            </a:pPr>
            <a:r>
              <a:rPr lang="en-US" b="1" dirty="0"/>
              <a:t>Containers</a:t>
            </a:r>
            <a:r>
              <a:rPr lang="en-US" dirty="0"/>
              <a:t> → Self-contained units with everything needed to run an app.</a:t>
            </a:r>
          </a:p>
          <a:p>
            <a:pPr>
              <a:buFont typeface="Arial" panose="020B0604020202020204" pitchFamily="34" charset="0"/>
              <a:buChar char="•"/>
            </a:pPr>
            <a:r>
              <a:rPr lang="en-US" b="1" dirty="0"/>
              <a:t>Images</a:t>
            </a:r>
            <a:r>
              <a:rPr lang="en-US" dirty="0"/>
              <a:t> → Blueprints for containers, defining what gets installed.</a:t>
            </a:r>
          </a:p>
          <a:p>
            <a:pPr>
              <a:buFont typeface="Arial" panose="020B0604020202020204" pitchFamily="34" charset="0"/>
              <a:buChar char="•"/>
            </a:pPr>
            <a:r>
              <a:rPr lang="en-US" b="1" dirty="0"/>
              <a:t>Docker Engine</a:t>
            </a:r>
            <a:r>
              <a:rPr lang="en-US" dirty="0"/>
              <a:t> → The runtime that manages and runs containers.</a:t>
            </a:r>
          </a:p>
          <a:p>
            <a:pPr>
              <a:buFont typeface="Arial" panose="020B0604020202020204" pitchFamily="34" charset="0"/>
              <a:buChar char="•"/>
            </a:pPr>
            <a:r>
              <a:rPr lang="en-US" b="1" dirty="0"/>
              <a:t>Portability</a:t>
            </a:r>
            <a:r>
              <a:rPr lang="en-US" dirty="0"/>
              <a:t> → Containers work the same on any system (Windows, macOS, Linux).</a:t>
            </a:r>
          </a:p>
          <a:p>
            <a:pPr>
              <a:buFont typeface="Arial" panose="020B0604020202020204" pitchFamily="34" charset="0"/>
              <a:buChar char="•"/>
            </a:pPr>
            <a:r>
              <a:rPr lang="en-US" b="1" dirty="0"/>
              <a:t>Isolation</a:t>
            </a:r>
            <a:r>
              <a:rPr lang="en-US" dirty="0"/>
              <a:t> → Applications run independently, avoiding dependency conflicts.</a:t>
            </a:r>
          </a:p>
          <a:p>
            <a:pPr marL="285750" indent="-285750">
              <a:spcBef>
                <a:spcPts val="1200"/>
              </a:spcBef>
            </a:pPr>
            <a:endParaRPr lang="en-US" dirty="0"/>
          </a:p>
        </p:txBody>
      </p:sp>
      <p:pic>
        <p:nvPicPr>
          <p:cNvPr id="170" name="Google Shape;170;p43">
            <a:extLst>
              <a:ext uri="{FF2B5EF4-FFF2-40B4-BE49-F238E27FC236}">
                <a16:creationId xmlns:a16="http://schemas.microsoft.com/office/drawing/2014/main" id="{F85DEADE-36C6-3F01-4DAD-036B2AE2807C}"/>
              </a:ext>
            </a:extLst>
          </p:cNvPr>
          <p:cNvPicPr preferRelativeResize="0"/>
          <p:nvPr/>
        </p:nvPicPr>
        <p:blipFill>
          <a:blip r:embed="rId3">
            <a:alphaModFix/>
          </a:blip>
          <a:stretch>
            <a:fillRect/>
          </a:stretch>
        </p:blipFill>
        <p:spPr>
          <a:xfrm>
            <a:off x="2362100" y="4625050"/>
            <a:ext cx="1851650" cy="366850"/>
          </a:xfrm>
          <a:prstGeom prst="rect">
            <a:avLst/>
          </a:prstGeom>
          <a:noFill/>
          <a:ln>
            <a:noFill/>
          </a:ln>
        </p:spPr>
      </p:pic>
    </p:spTree>
    <p:extLst>
      <p:ext uri="{BB962C8B-B14F-4D97-AF65-F5344CB8AC3E}">
        <p14:creationId xmlns:p14="http://schemas.microsoft.com/office/powerpoint/2010/main" val="325161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7"/>
          <p:cNvSpPr txBox="1">
            <a:spLocks noGrp="1"/>
          </p:cNvSpPr>
          <p:nvPr>
            <p:ph type="title"/>
          </p:nvPr>
        </p:nvSpPr>
        <p:spPr>
          <a:xfrm>
            <a:off x="357996" y="1161907"/>
            <a:ext cx="8428008" cy="19470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dirty="0"/>
              <a:t>Docker Architecture</a:t>
            </a:r>
            <a:br>
              <a:rPr lang="en" sz="8000" dirty="0"/>
            </a:br>
            <a:endParaRPr sz="8000" dirty="0"/>
          </a:p>
        </p:txBody>
      </p:sp>
      <p:pic>
        <p:nvPicPr>
          <p:cNvPr id="195" name="Google Shape;195;p47"/>
          <p:cNvPicPr preferRelativeResize="0"/>
          <p:nvPr/>
        </p:nvPicPr>
        <p:blipFill>
          <a:blip r:embed="rId3">
            <a:alphaModFix/>
          </a:blip>
          <a:stretch>
            <a:fillRect/>
          </a:stretch>
        </p:blipFill>
        <p:spPr>
          <a:xfrm>
            <a:off x="2349975" y="4632350"/>
            <a:ext cx="1852051" cy="38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50A11C42-1ABE-AA0F-72FF-DE39B7E51E2B}"/>
            </a:ext>
          </a:extLst>
        </p:cNvPr>
        <p:cNvGrpSpPr/>
        <p:nvPr/>
      </p:nvGrpSpPr>
      <p:grpSpPr>
        <a:xfrm>
          <a:off x="0" y="0"/>
          <a:ext cx="0" cy="0"/>
          <a:chOff x="0" y="0"/>
          <a:chExt cx="0" cy="0"/>
        </a:xfrm>
      </p:grpSpPr>
      <p:pic>
        <p:nvPicPr>
          <p:cNvPr id="200" name="Google Shape;200;p48">
            <a:extLst>
              <a:ext uri="{FF2B5EF4-FFF2-40B4-BE49-F238E27FC236}">
                <a16:creationId xmlns:a16="http://schemas.microsoft.com/office/drawing/2014/main" id="{A629FDDE-EE17-739B-0374-FB57FEE0E4F5}"/>
              </a:ext>
            </a:extLst>
          </p:cNvPr>
          <p:cNvPicPr preferRelativeResize="0"/>
          <p:nvPr/>
        </p:nvPicPr>
        <p:blipFill>
          <a:blip r:embed="rId3">
            <a:alphaModFix/>
          </a:blip>
          <a:stretch>
            <a:fillRect/>
          </a:stretch>
        </p:blipFill>
        <p:spPr>
          <a:xfrm>
            <a:off x="2438300" y="4625050"/>
            <a:ext cx="1851650" cy="366850"/>
          </a:xfrm>
          <a:prstGeom prst="rect">
            <a:avLst/>
          </a:prstGeom>
          <a:noFill/>
          <a:ln>
            <a:noFill/>
          </a:ln>
        </p:spPr>
      </p:pic>
      <p:pic>
        <p:nvPicPr>
          <p:cNvPr id="2" name="Picture 1" descr="A screenshot of a computer&#10;&#10;AI-generated content may be incorrect.">
            <a:extLst>
              <a:ext uri="{FF2B5EF4-FFF2-40B4-BE49-F238E27FC236}">
                <a16:creationId xmlns:a16="http://schemas.microsoft.com/office/drawing/2014/main" id="{0985D455-EE4A-B532-8B3B-46F068EE1FEA}"/>
              </a:ext>
            </a:extLst>
          </p:cNvPr>
          <p:cNvPicPr>
            <a:picLocks noChangeAspect="1"/>
          </p:cNvPicPr>
          <p:nvPr/>
        </p:nvPicPr>
        <p:blipFill>
          <a:blip r:embed="rId4"/>
          <a:stretch>
            <a:fillRect/>
          </a:stretch>
        </p:blipFill>
        <p:spPr>
          <a:xfrm>
            <a:off x="1439724" y="216880"/>
            <a:ext cx="6105525" cy="4010025"/>
          </a:xfrm>
          <a:prstGeom prst="rect">
            <a:avLst/>
          </a:prstGeom>
        </p:spPr>
      </p:pic>
    </p:spTree>
    <p:extLst>
      <p:ext uri="{BB962C8B-B14F-4D97-AF65-F5344CB8AC3E}">
        <p14:creationId xmlns:p14="http://schemas.microsoft.com/office/powerpoint/2010/main" val="42585961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3FF15707724F49A972C13B33FAAA8B" ma:contentTypeVersion="37" ma:contentTypeDescription="Create a new document." ma:contentTypeScope="" ma:versionID="0d6da3a96eaa39d46166618daaa295aa">
  <xsd:schema xmlns:xsd="http://www.w3.org/2001/XMLSchema" xmlns:xs="http://www.w3.org/2001/XMLSchema" xmlns:p="http://schemas.microsoft.com/office/2006/metadata/properties" xmlns:ns2="a1200294-7566-47bd-bcc6-0c4e5d371f43" xmlns:ns3="babfc5af-ba08-4223-8118-2e61d2979772" targetNamespace="http://schemas.microsoft.com/office/2006/metadata/properties" ma:root="true" ma:fieldsID="04dea3cd8ac799b83681f5649b523f8d" ns2:_="" ns3:_="">
    <xsd:import namespace="a1200294-7566-47bd-bcc6-0c4e5d371f43"/>
    <xsd:import namespace="babfc5af-ba08-4223-8118-2e61d2979772"/>
    <xsd:element name="properties">
      <xsd:complexType>
        <xsd:sequence>
          <xsd:element name="documentManagement">
            <xsd:complexType>
              <xsd:all>
                <xsd:element ref="ns2:Employee" minOccurs="0"/>
                <xsd:element ref="ns2:PostingDate"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Location" minOccurs="0"/>
                <xsd:element ref="ns2:SessionNo"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00294-7566-47bd-bcc6-0c4e5d371f43" elementFormDefault="qualified">
    <xsd:import namespace="http://schemas.microsoft.com/office/2006/documentManagement/types"/>
    <xsd:import namespace="http://schemas.microsoft.com/office/infopath/2007/PartnerControls"/>
    <xsd:element name="Employee" ma:index="1" nillable="true" ma:displayName="Employee" ma:format="Dropdown" ma:list="UserInfo" ma:SharePointGroup="0" ma:internalName="Employe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ostingDate" ma:index="2" nillable="true" ma:displayName="Posting Date" ma:format="DateOnly" ma:internalName="PostingDate" ma:readOnly="false">
      <xsd:simpleType>
        <xsd:restriction base="dms:DateTime"/>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hidden="true" ma:internalName="MediaServiceKeyPoints" ma:readOnly="true">
      <xsd:simpleType>
        <xsd:restriction base="dms:Note"/>
      </xsd:simpleType>
    </xsd:element>
    <xsd:element name="MediaServiceAutoTags" ma:index="14" nillable="true" ma:displayName="Tags" ma:hidden="true" ma:internalName="MediaServiceAutoTags" ma:readOnly="true">
      <xsd:simpleType>
        <xsd:restriction base="dms:Text"/>
      </xsd:simpleType>
    </xsd:element>
    <xsd:element name="MediaServiceOCR" ma:index="15" nillable="true" ma:displayName="Extracted Text" ma:hidden="true" ma:internalName="MediaServiceOCR"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c01bbee-216c-4cdf-bb0c-f637e50b3b6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Location" ma:index="26" nillable="true" ma:displayName="Location" ma:indexed="true" ma:internalName="MediaServiceLocation" ma:readOnly="true">
      <xsd:simpleType>
        <xsd:restriction base="dms:Text"/>
      </xsd:simpleType>
    </xsd:element>
    <xsd:element name="SessionNo" ma:index="27" nillable="true" ma:displayName="Order" ma:decimals="0" ma:default="1" ma:format="Dropdown" ma:internalName="SessionNo" ma:percentage="FALSE">
      <xsd:simpleType>
        <xsd:restriction base="dms:Number"/>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bfc5af-ba08-4223-8118-2e61d2979772" elementFormDefault="qualified">
    <xsd:import namespace="http://schemas.microsoft.com/office/2006/documentManagement/types"/>
    <xsd:import namespace="http://schemas.microsoft.com/office/infopath/2007/PartnerControls"/>
    <xsd:element name="SharedWithUsers" ma:index="12"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hidden="true" ma:internalName="SharedWithDetails" ma:readOnly="true">
      <xsd:simpleType>
        <xsd:restriction base="dms:Note"/>
      </xsd:simpleType>
    </xsd:element>
    <xsd:element name="TaxCatchAll" ma:index="22" nillable="true" ma:displayName="Taxonomy Catch All Column" ma:hidden="true" ma:list="{30907219-2b16-4918-aa31-a6d15e45b1a4}" ma:internalName="TaxCatchAll" ma:readOnly="false" ma:showField="CatchAllData" ma:web="babfc5af-ba08-4223-8118-2e61d297977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abfc5af-ba08-4223-8118-2e61d2979772" xsi:nil="true"/>
    <lcf76f155ced4ddcb4097134ff3c332f xmlns="a1200294-7566-47bd-bcc6-0c4e5d371f43">
      <Terms xmlns="http://schemas.microsoft.com/office/infopath/2007/PartnerControls"/>
    </lcf76f155ced4ddcb4097134ff3c332f>
    <SessionNo xmlns="a1200294-7566-47bd-bcc6-0c4e5d371f43">1</SessionNo>
    <PostingDate xmlns="a1200294-7566-47bd-bcc6-0c4e5d371f43" xsi:nil="true"/>
    <Employee xmlns="a1200294-7566-47bd-bcc6-0c4e5d371f43">
      <UserInfo>
        <DisplayName/>
        <AccountId xsi:nil="true"/>
        <AccountType/>
      </UserInfo>
    </Employee>
  </documentManagement>
</p:properties>
</file>

<file path=customXml/itemProps1.xml><?xml version="1.0" encoding="utf-8"?>
<ds:datastoreItem xmlns:ds="http://schemas.openxmlformats.org/officeDocument/2006/customXml" ds:itemID="{15B5AC1E-3F8B-4736-B201-2EF42848A6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200294-7566-47bd-bcc6-0c4e5d371f43"/>
    <ds:schemaRef ds:uri="babfc5af-ba08-4223-8118-2e61d29797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21C174-D453-4914-8411-DE970D7B2773}">
  <ds:schemaRefs>
    <ds:schemaRef ds:uri="http://schemas.microsoft.com/sharepoint/v3/contenttype/forms"/>
  </ds:schemaRefs>
</ds:datastoreItem>
</file>

<file path=customXml/itemProps3.xml><?xml version="1.0" encoding="utf-8"?>
<ds:datastoreItem xmlns:ds="http://schemas.openxmlformats.org/officeDocument/2006/customXml" ds:itemID="{06C38A34-1C09-44AF-A4CC-A67B6F751BAC}">
  <ds:schemaRefs>
    <ds:schemaRef ds:uri="http://schemas.microsoft.com/office/2006/metadata/properties"/>
    <ds:schemaRef ds:uri="http://schemas.microsoft.com/office/infopath/2007/PartnerControls"/>
    <ds:schemaRef ds:uri="babfc5af-ba08-4223-8118-2e61d2979772"/>
    <ds:schemaRef ds:uri="a1200294-7566-47bd-bcc6-0c4e5d371f43"/>
  </ds:schemaRefs>
</ds:datastoreItem>
</file>

<file path=docProps/app.xml><?xml version="1.0" encoding="utf-8"?>
<Properties xmlns="http://schemas.openxmlformats.org/officeDocument/2006/extended-properties" xmlns:vt="http://schemas.openxmlformats.org/officeDocument/2006/docPropsVTypes">
  <TotalTime>125</TotalTime>
  <Words>298</Words>
  <Application>Microsoft Office PowerPoint</Application>
  <PresentationFormat>On-screen Show (16:9)</PresentationFormat>
  <Paragraphs>39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Helvetica Neue</vt:lpstr>
      <vt:lpstr>Inter Tight Light</vt:lpstr>
      <vt:lpstr>Inter Tight</vt:lpstr>
      <vt:lpstr>Arial</vt:lpstr>
      <vt:lpstr>Simple Light</vt:lpstr>
      <vt:lpstr>PowerPoint Presentation</vt:lpstr>
      <vt:lpstr>Lesson 03 -Docker-</vt:lpstr>
      <vt:lpstr>PowerPoint Presentation</vt:lpstr>
      <vt:lpstr>Dependency Management</vt:lpstr>
      <vt:lpstr>Common Problems</vt:lpstr>
      <vt:lpstr>PowerPoint Presentation</vt:lpstr>
      <vt:lpstr>Docker</vt:lpstr>
      <vt:lpstr>Docker Architecture </vt:lpstr>
      <vt:lpstr>PowerPoint Presentation</vt:lpstr>
      <vt:lpstr>PowerPoint Presentation</vt:lpstr>
      <vt:lpstr>Demo</vt:lpstr>
      <vt:lpstr>Homework</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Robert-Adrian POPOVICI (119389)</cp:lastModifiedBy>
  <cp:revision>75</cp:revision>
  <dcterms:modified xsi:type="dcterms:W3CDTF">2025-03-22T12:06:11Z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0x010100AF3FF15707724F49A972C13B33FAAA8B</vt:lpwstr>
  </property>
  <property fmtid="{D5CDD505-2E9C-101B-9397-08002B2CF9AE}" pid="3" name="MediaServiceImageTags">
    <vt:lpwstr/>
  </property>
</Properties>
</file>