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47F10-C357-4627-9FFE-91E156E6FC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CL"/>
        </a:p>
      </dgm:t>
    </dgm:pt>
    <dgm:pt modelId="{587EB936-B51F-4A28-8A94-8681DDAE602F}">
      <dgm:prSet phldrT="[Texto]"/>
      <dgm:spPr/>
      <dgm:t>
        <a:bodyPr/>
        <a:lstStyle/>
        <a:p>
          <a:pPr algn="ctr"/>
          <a:r>
            <a:rPr lang="es-CL" dirty="0"/>
            <a:t>Plataforma de Administración Estudiantil</a:t>
          </a:r>
        </a:p>
      </dgm:t>
    </dgm:pt>
    <dgm:pt modelId="{63F524A4-212D-4796-A905-F27348387F1C}" type="parTrans" cxnId="{B90BFB37-EE1C-43C5-B5CD-788014C2D786}">
      <dgm:prSet/>
      <dgm:spPr/>
      <dgm:t>
        <a:bodyPr/>
        <a:lstStyle/>
        <a:p>
          <a:endParaRPr lang="es-CL"/>
        </a:p>
      </dgm:t>
    </dgm:pt>
    <dgm:pt modelId="{356BA4A9-C2BC-40C9-BBE5-AA0740DEBF69}" type="sibTrans" cxnId="{B90BFB37-EE1C-43C5-B5CD-788014C2D786}">
      <dgm:prSet/>
      <dgm:spPr/>
      <dgm:t>
        <a:bodyPr/>
        <a:lstStyle/>
        <a:p>
          <a:endParaRPr lang="es-CL"/>
        </a:p>
      </dgm:t>
    </dgm:pt>
    <dgm:pt modelId="{7FFE90CB-97B2-4BB8-A3A1-A15D87CBE60E}">
      <dgm:prSet phldrT="[Texto]"/>
      <dgm:spPr/>
      <dgm:t>
        <a:bodyPr/>
        <a:lstStyle/>
        <a:p>
          <a:r>
            <a:rPr lang="es-CL" dirty="0"/>
            <a:t>Fase de Planificación</a:t>
          </a:r>
        </a:p>
      </dgm:t>
    </dgm:pt>
    <dgm:pt modelId="{06B25E2E-C62D-4AC7-9238-CECBFE103BF3}" type="parTrans" cxnId="{CE469C00-2C3B-4335-9B0A-B6F724C2F250}">
      <dgm:prSet/>
      <dgm:spPr/>
      <dgm:t>
        <a:bodyPr/>
        <a:lstStyle/>
        <a:p>
          <a:endParaRPr lang="es-CL"/>
        </a:p>
      </dgm:t>
    </dgm:pt>
    <dgm:pt modelId="{3EB210EB-A416-4480-9266-78F24381D140}" type="sibTrans" cxnId="{CE469C00-2C3B-4335-9B0A-B6F724C2F250}">
      <dgm:prSet/>
      <dgm:spPr/>
      <dgm:t>
        <a:bodyPr/>
        <a:lstStyle/>
        <a:p>
          <a:endParaRPr lang="es-CL"/>
        </a:p>
      </dgm:t>
    </dgm:pt>
    <dgm:pt modelId="{0AEDC7E2-E61D-4E47-BA50-E47F58CDE09E}">
      <dgm:prSet phldrT="[Texto]"/>
      <dgm:spPr/>
      <dgm:t>
        <a:bodyPr/>
        <a:lstStyle/>
        <a:p>
          <a:r>
            <a:rPr lang="es-CL" dirty="0"/>
            <a:t>Fase de Diseño</a:t>
          </a:r>
        </a:p>
      </dgm:t>
    </dgm:pt>
    <dgm:pt modelId="{C103B3E1-BEDC-47EC-A58B-62F560E31A49}" type="parTrans" cxnId="{B91AC3E9-DA0F-4E3C-8D16-48BEC5DBFAE0}">
      <dgm:prSet/>
      <dgm:spPr/>
      <dgm:t>
        <a:bodyPr/>
        <a:lstStyle/>
        <a:p>
          <a:endParaRPr lang="es-CL"/>
        </a:p>
      </dgm:t>
    </dgm:pt>
    <dgm:pt modelId="{A9425315-03AC-4E86-9F0F-F72A7730A251}" type="sibTrans" cxnId="{B91AC3E9-DA0F-4E3C-8D16-48BEC5DBFAE0}">
      <dgm:prSet/>
      <dgm:spPr/>
      <dgm:t>
        <a:bodyPr/>
        <a:lstStyle/>
        <a:p>
          <a:endParaRPr lang="es-CL"/>
        </a:p>
      </dgm:t>
    </dgm:pt>
    <dgm:pt modelId="{30118D1D-2F88-4783-83AA-8AB419EC57EB}">
      <dgm:prSet phldrT="[Texto]"/>
      <dgm:spPr/>
      <dgm:t>
        <a:bodyPr/>
        <a:lstStyle/>
        <a:p>
          <a:r>
            <a:rPr lang="es-CL" dirty="0"/>
            <a:t>Fase de Desarrollo y Pruebas</a:t>
          </a:r>
        </a:p>
      </dgm:t>
    </dgm:pt>
    <dgm:pt modelId="{97FE76FD-795C-4FE8-9F39-FEB23D5C0C92}" type="parTrans" cxnId="{66FFA3FD-5D76-4E63-A8CC-0BD10A33A7F2}">
      <dgm:prSet/>
      <dgm:spPr/>
      <dgm:t>
        <a:bodyPr/>
        <a:lstStyle/>
        <a:p>
          <a:endParaRPr lang="es-CL"/>
        </a:p>
      </dgm:t>
    </dgm:pt>
    <dgm:pt modelId="{1ACC97D6-67F8-4549-8543-DC5B4A512F1B}" type="sibTrans" cxnId="{66FFA3FD-5D76-4E63-A8CC-0BD10A33A7F2}">
      <dgm:prSet/>
      <dgm:spPr/>
      <dgm:t>
        <a:bodyPr/>
        <a:lstStyle/>
        <a:p>
          <a:endParaRPr lang="es-CL"/>
        </a:p>
      </dgm:t>
    </dgm:pt>
    <dgm:pt modelId="{DFACF09A-27BC-489A-9836-75C455EA267F}">
      <dgm:prSet phldrT="[Texto]"/>
      <dgm:spPr/>
      <dgm:t>
        <a:bodyPr/>
        <a:lstStyle/>
        <a:p>
          <a:r>
            <a:rPr lang="es-CL" dirty="0"/>
            <a:t>Fase de Implementación</a:t>
          </a:r>
        </a:p>
      </dgm:t>
    </dgm:pt>
    <dgm:pt modelId="{54EA094D-533D-4311-B69D-D1AF5B821680}" type="parTrans" cxnId="{93A0B343-8BCC-4C54-8E66-09BB8107CF79}">
      <dgm:prSet/>
      <dgm:spPr/>
      <dgm:t>
        <a:bodyPr/>
        <a:lstStyle/>
        <a:p>
          <a:endParaRPr lang="es-CL"/>
        </a:p>
      </dgm:t>
    </dgm:pt>
    <dgm:pt modelId="{B503A09C-110B-41FE-A9A0-6D311CF5AE4D}" type="sibTrans" cxnId="{93A0B343-8BCC-4C54-8E66-09BB8107CF79}">
      <dgm:prSet/>
      <dgm:spPr/>
      <dgm:t>
        <a:bodyPr/>
        <a:lstStyle/>
        <a:p>
          <a:endParaRPr lang="es-CL"/>
        </a:p>
      </dgm:t>
    </dgm:pt>
    <dgm:pt modelId="{CD73170A-45C1-46A0-AC2F-61A7198DB487}">
      <dgm:prSet phldrT="[Texto]"/>
      <dgm:spPr/>
      <dgm:t>
        <a:bodyPr/>
        <a:lstStyle/>
        <a:p>
          <a:r>
            <a:rPr lang="es-CL" dirty="0"/>
            <a:t>Fase de Mantenimiento</a:t>
          </a:r>
        </a:p>
      </dgm:t>
    </dgm:pt>
    <dgm:pt modelId="{95DA0168-9F58-4D47-991E-42BC013932FD}" type="parTrans" cxnId="{FE71D274-CEC9-4F3E-8782-A6D34BC6AD14}">
      <dgm:prSet/>
      <dgm:spPr/>
      <dgm:t>
        <a:bodyPr/>
        <a:lstStyle/>
        <a:p>
          <a:endParaRPr lang="es-CL"/>
        </a:p>
      </dgm:t>
    </dgm:pt>
    <dgm:pt modelId="{81987C63-B44E-42DB-97AD-30B7E8AB8208}" type="sibTrans" cxnId="{FE71D274-CEC9-4F3E-8782-A6D34BC6AD14}">
      <dgm:prSet/>
      <dgm:spPr/>
      <dgm:t>
        <a:bodyPr/>
        <a:lstStyle/>
        <a:p>
          <a:endParaRPr lang="es-CL"/>
        </a:p>
      </dgm:t>
    </dgm:pt>
    <dgm:pt modelId="{19EF25E1-EC47-4233-8BB3-E885ED8977DF}">
      <dgm:prSet phldrT="[Texto]"/>
      <dgm:spPr/>
      <dgm:t>
        <a:bodyPr/>
        <a:lstStyle/>
        <a:p>
          <a:r>
            <a:rPr lang="es-CL" dirty="0"/>
            <a:t>Recolección de requerimientos del cliente</a:t>
          </a:r>
        </a:p>
      </dgm:t>
    </dgm:pt>
    <dgm:pt modelId="{B95FD462-AACD-4B6F-848F-AA7B9BCE066D}" type="parTrans" cxnId="{46240F19-9EB3-4482-9E59-CF06FDDA5DF6}">
      <dgm:prSet/>
      <dgm:spPr/>
      <dgm:t>
        <a:bodyPr/>
        <a:lstStyle/>
        <a:p>
          <a:endParaRPr lang="es-CL"/>
        </a:p>
      </dgm:t>
    </dgm:pt>
    <dgm:pt modelId="{330CF55A-F412-4B88-A8CA-BEC5E9D3D8F8}" type="sibTrans" cxnId="{46240F19-9EB3-4482-9E59-CF06FDDA5DF6}">
      <dgm:prSet/>
      <dgm:spPr/>
      <dgm:t>
        <a:bodyPr/>
        <a:lstStyle/>
        <a:p>
          <a:endParaRPr lang="es-CL"/>
        </a:p>
      </dgm:t>
    </dgm:pt>
    <dgm:pt modelId="{6C1B9471-8130-4A98-9BB5-D924D40F0BA4}">
      <dgm:prSet phldrT="[Texto]"/>
      <dgm:spPr/>
      <dgm:t>
        <a:bodyPr/>
        <a:lstStyle/>
        <a:p>
          <a:r>
            <a:rPr lang="es-CL" dirty="0"/>
            <a:t>Definición de alcance y objetivos del proyecto</a:t>
          </a:r>
        </a:p>
      </dgm:t>
    </dgm:pt>
    <dgm:pt modelId="{C081EA25-3842-4560-8451-08C1BBA72F09}" type="parTrans" cxnId="{436EE018-FB33-49B4-846A-20E49942A1CF}">
      <dgm:prSet/>
      <dgm:spPr/>
      <dgm:t>
        <a:bodyPr/>
        <a:lstStyle/>
        <a:p>
          <a:endParaRPr lang="es-CL"/>
        </a:p>
      </dgm:t>
    </dgm:pt>
    <dgm:pt modelId="{B1280BFC-D0DB-4EE2-8C3E-CA397B6F296F}" type="sibTrans" cxnId="{436EE018-FB33-49B4-846A-20E49942A1CF}">
      <dgm:prSet/>
      <dgm:spPr/>
      <dgm:t>
        <a:bodyPr/>
        <a:lstStyle/>
        <a:p>
          <a:endParaRPr lang="es-CL"/>
        </a:p>
      </dgm:t>
    </dgm:pt>
    <dgm:pt modelId="{C1C800A0-9943-4A38-A213-A7F0E584B17C}">
      <dgm:prSet phldrT="[Texto]"/>
      <dgm:spPr/>
      <dgm:t>
        <a:bodyPr/>
        <a:lstStyle/>
        <a:p>
          <a:r>
            <a:rPr lang="es-CL" dirty="0"/>
            <a:t>Elaboración del cronograma y plan de trabajo</a:t>
          </a:r>
        </a:p>
      </dgm:t>
    </dgm:pt>
    <dgm:pt modelId="{61F39D33-C6C4-4D97-B4C5-4F020C1525C8}" type="parTrans" cxnId="{AA0F0068-131C-4334-BCD9-49FA82BF5E67}">
      <dgm:prSet/>
      <dgm:spPr/>
      <dgm:t>
        <a:bodyPr/>
        <a:lstStyle/>
        <a:p>
          <a:endParaRPr lang="es-CL"/>
        </a:p>
      </dgm:t>
    </dgm:pt>
    <dgm:pt modelId="{431D5C69-0B15-4AB0-9137-EC5D293BFDC4}" type="sibTrans" cxnId="{AA0F0068-131C-4334-BCD9-49FA82BF5E67}">
      <dgm:prSet/>
      <dgm:spPr/>
      <dgm:t>
        <a:bodyPr/>
        <a:lstStyle/>
        <a:p>
          <a:endParaRPr lang="es-CL"/>
        </a:p>
      </dgm:t>
    </dgm:pt>
    <dgm:pt modelId="{21928DB8-E666-437D-A94A-3D337521F491}">
      <dgm:prSet phldrT="[Texto]"/>
      <dgm:spPr/>
      <dgm:t>
        <a:bodyPr/>
        <a:lstStyle/>
        <a:p>
          <a:r>
            <a:rPr lang="es-CL" dirty="0"/>
            <a:t>Estimación de costos</a:t>
          </a:r>
        </a:p>
      </dgm:t>
    </dgm:pt>
    <dgm:pt modelId="{4917ECCA-BCE8-4B06-92F5-9EBA1B1266D8}" type="parTrans" cxnId="{89B73C9D-B632-4651-B67C-0B8FC46E27A1}">
      <dgm:prSet/>
      <dgm:spPr/>
      <dgm:t>
        <a:bodyPr/>
        <a:lstStyle/>
        <a:p>
          <a:endParaRPr lang="es-CL"/>
        </a:p>
      </dgm:t>
    </dgm:pt>
    <dgm:pt modelId="{774A50F9-D7CE-4B32-9D81-7F89B7B19672}" type="sibTrans" cxnId="{89B73C9D-B632-4651-B67C-0B8FC46E27A1}">
      <dgm:prSet/>
      <dgm:spPr/>
      <dgm:t>
        <a:bodyPr/>
        <a:lstStyle/>
        <a:p>
          <a:endParaRPr lang="es-CL"/>
        </a:p>
      </dgm:t>
    </dgm:pt>
    <dgm:pt modelId="{A78529A8-BB8C-45F6-9731-2EECDC2EC6CF}">
      <dgm:prSet phldrT="[Texto]"/>
      <dgm:spPr/>
      <dgm:t>
        <a:bodyPr/>
        <a:lstStyle/>
        <a:p>
          <a:r>
            <a:rPr lang="es-CL" dirty="0"/>
            <a:t>Diseño de la arquitectura de sistema</a:t>
          </a:r>
        </a:p>
      </dgm:t>
    </dgm:pt>
    <dgm:pt modelId="{8EA7727C-9EFE-4E30-B393-3E7AD2B3B92A}" type="parTrans" cxnId="{132DB2A5-4F6F-4EAA-BBC6-EA2B0E3048AE}">
      <dgm:prSet/>
      <dgm:spPr/>
      <dgm:t>
        <a:bodyPr/>
        <a:lstStyle/>
        <a:p>
          <a:endParaRPr lang="es-CL"/>
        </a:p>
      </dgm:t>
    </dgm:pt>
    <dgm:pt modelId="{43DE03F4-9DD5-41E3-B2B8-22F87F148FD2}" type="sibTrans" cxnId="{132DB2A5-4F6F-4EAA-BBC6-EA2B0E3048AE}">
      <dgm:prSet/>
      <dgm:spPr/>
      <dgm:t>
        <a:bodyPr/>
        <a:lstStyle/>
        <a:p>
          <a:endParaRPr lang="es-CL"/>
        </a:p>
      </dgm:t>
    </dgm:pt>
    <dgm:pt modelId="{BE99E9A3-E2D6-406A-BADC-BF00D3765CB9}">
      <dgm:prSet phldrT="[Texto]"/>
      <dgm:spPr/>
      <dgm:t>
        <a:bodyPr/>
        <a:lstStyle/>
        <a:p>
          <a:r>
            <a:rPr lang="es-CL" dirty="0"/>
            <a:t>Definición del modelo de base de datos</a:t>
          </a:r>
        </a:p>
      </dgm:t>
    </dgm:pt>
    <dgm:pt modelId="{FA242796-3BA5-4B19-A782-53A4C3F16A8E}" type="parTrans" cxnId="{0F1020EA-D9E0-41F6-8C32-65215B9DC78D}">
      <dgm:prSet/>
      <dgm:spPr/>
      <dgm:t>
        <a:bodyPr/>
        <a:lstStyle/>
        <a:p>
          <a:endParaRPr lang="es-CL"/>
        </a:p>
      </dgm:t>
    </dgm:pt>
    <dgm:pt modelId="{670B9C42-2B64-496B-B74B-E803A8B267FB}" type="sibTrans" cxnId="{0F1020EA-D9E0-41F6-8C32-65215B9DC78D}">
      <dgm:prSet/>
      <dgm:spPr/>
      <dgm:t>
        <a:bodyPr/>
        <a:lstStyle/>
        <a:p>
          <a:endParaRPr lang="es-CL"/>
        </a:p>
      </dgm:t>
    </dgm:pt>
    <dgm:pt modelId="{043EE001-187E-4672-97F4-17DB4DC461C7}">
      <dgm:prSet phldrT="[Texto]"/>
      <dgm:spPr/>
      <dgm:t>
        <a:bodyPr/>
        <a:lstStyle/>
        <a:p>
          <a:r>
            <a:rPr lang="es-CL" dirty="0"/>
            <a:t>Diseño de la interfaz de usuario</a:t>
          </a:r>
        </a:p>
      </dgm:t>
    </dgm:pt>
    <dgm:pt modelId="{0483719C-4EC0-4FAC-9092-3073D35D3734}" type="parTrans" cxnId="{2811512B-0DD8-433C-86E4-A785F6F3CD7D}">
      <dgm:prSet/>
      <dgm:spPr/>
      <dgm:t>
        <a:bodyPr/>
        <a:lstStyle/>
        <a:p>
          <a:endParaRPr lang="es-CL"/>
        </a:p>
      </dgm:t>
    </dgm:pt>
    <dgm:pt modelId="{86697B75-A27C-4D87-8B75-06E0E4EBBFF0}" type="sibTrans" cxnId="{2811512B-0DD8-433C-86E4-A785F6F3CD7D}">
      <dgm:prSet/>
      <dgm:spPr/>
      <dgm:t>
        <a:bodyPr/>
        <a:lstStyle/>
        <a:p>
          <a:endParaRPr lang="es-CL"/>
        </a:p>
      </dgm:t>
    </dgm:pt>
    <dgm:pt modelId="{9F753D39-F316-4B68-B5C2-2586E6D26A67}">
      <dgm:prSet phldrT="[Texto]"/>
      <dgm:spPr/>
      <dgm:t>
        <a:bodyPr/>
        <a:lstStyle/>
        <a:p>
          <a:r>
            <a:rPr lang="es-CL" dirty="0"/>
            <a:t>Revisión del diseño con el cliente</a:t>
          </a:r>
        </a:p>
      </dgm:t>
    </dgm:pt>
    <dgm:pt modelId="{5A6DBD44-2F94-4287-B4D1-634AB3E57B00}" type="parTrans" cxnId="{1220A655-38C3-4183-B86D-E436CC9CB824}">
      <dgm:prSet/>
      <dgm:spPr/>
      <dgm:t>
        <a:bodyPr/>
        <a:lstStyle/>
        <a:p>
          <a:endParaRPr lang="es-CL"/>
        </a:p>
      </dgm:t>
    </dgm:pt>
    <dgm:pt modelId="{964F06F5-8D36-4A6F-BF12-52B7B3EE4E2E}" type="sibTrans" cxnId="{1220A655-38C3-4183-B86D-E436CC9CB824}">
      <dgm:prSet/>
      <dgm:spPr/>
      <dgm:t>
        <a:bodyPr/>
        <a:lstStyle/>
        <a:p>
          <a:endParaRPr lang="es-CL"/>
        </a:p>
      </dgm:t>
    </dgm:pt>
    <dgm:pt modelId="{54EBC853-AEF0-4EAE-830A-CD8163D82DB1}">
      <dgm:prSet phldrT="[Texto]"/>
      <dgm:spPr/>
      <dgm:t>
        <a:bodyPr/>
        <a:lstStyle/>
        <a:p>
          <a:r>
            <a:rPr lang="es-CL" dirty="0"/>
            <a:t>Módulo de mensajería interna</a:t>
          </a:r>
        </a:p>
      </dgm:t>
    </dgm:pt>
    <dgm:pt modelId="{778107AE-ED0E-4126-80E4-4F6DE58B52E0}" type="parTrans" cxnId="{FCC2107A-E487-4722-B93B-0DE4EB83FFC9}">
      <dgm:prSet/>
      <dgm:spPr/>
      <dgm:t>
        <a:bodyPr/>
        <a:lstStyle/>
        <a:p>
          <a:endParaRPr lang="es-CL"/>
        </a:p>
      </dgm:t>
    </dgm:pt>
    <dgm:pt modelId="{4634B263-3F78-4774-BD0E-592594DBFA84}" type="sibTrans" cxnId="{FCC2107A-E487-4722-B93B-0DE4EB83FFC9}">
      <dgm:prSet/>
      <dgm:spPr/>
      <dgm:t>
        <a:bodyPr/>
        <a:lstStyle/>
        <a:p>
          <a:endParaRPr lang="es-CL"/>
        </a:p>
      </dgm:t>
    </dgm:pt>
    <dgm:pt modelId="{24638216-EC16-40E0-9501-E33525AB1E4F}">
      <dgm:prSet phldrT="[Texto]"/>
      <dgm:spPr/>
      <dgm:t>
        <a:bodyPr/>
        <a:lstStyle/>
        <a:p>
          <a:r>
            <a:rPr lang="es-CL" dirty="0"/>
            <a:t>Módulo de publicación de material didáctico</a:t>
          </a:r>
        </a:p>
      </dgm:t>
    </dgm:pt>
    <dgm:pt modelId="{1C5AB974-2898-4E22-8631-3082D88B815B}" type="parTrans" cxnId="{2A276392-4A0D-4D5B-AF92-1C2D2B7AAEE1}">
      <dgm:prSet/>
      <dgm:spPr/>
      <dgm:t>
        <a:bodyPr/>
        <a:lstStyle/>
        <a:p>
          <a:endParaRPr lang="es-CL"/>
        </a:p>
      </dgm:t>
    </dgm:pt>
    <dgm:pt modelId="{E8FA785E-7958-4BF5-9DED-2D34BBEBD8A9}" type="sibTrans" cxnId="{2A276392-4A0D-4D5B-AF92-1C2D2B7AAEE1}">
      <dgm:prSet/>
      <dgm:spPr/>
      <dgm:t>
        <a:bodyPr/>
        <a:lstStyle/>
        <a:p>
          <a:endParaRPr lang="es-CL"/>
        </a:p>
      </dgm:t>
    </dgm:pt>
    <dgm:pt modelId="{B05E0153-EB81-43A8-8036-7DD7BD165322}">
      <dgm:prSet phldrT="[Texto]"/>
      <dgm:spPr/>
      <dgm:t>
        <a:bodyPr/>
        <a:lstStyle/>
        <a:p>
          <a:r>
            <a:rPr lang="es-CL" dirty="0"/>
            <a:t>Despliegue del sistema en ambiente de producción</a:t>
          </a:r>
        </a:p>
      </dgm:t>
    </dgm:pt>
    <dgm:pt modelId="{E355C3E2-D7BC-476A-8180-1B81F6DD538B}" type="parTrans" cxnId="{5193663C-062F-4008-B2FE-0634B230BC6A}">
      <dgm:prSet/>
      <dgm:spPr/>
      <dgm:t>
        <a:bodyPr/>
        <a:lstStyle/>
        <a:p>
          <a:endParaRPr lang="es-CL"/>
        </a:p>
      </dgm:t>
    </dgm:pt>
    <dgm:pt modelId="{C4754F0A-96F6-4E61-AF33-FE5F3C314026}" type="sibTrans" cxnId="{5193663C-062F-4008-B2FE-0634B230BC6A}">
      <dgm:prSet/>
      <dgm:spPr/>
      <dgm:t>
        <a:bodyPr/>
        <a:lstStyle/>
        <a:p>
          <a:endParaRPr lang="es-CL"/>
        </a:p>
      </dgm:t>
    </dgm:pt>
    <dgm:pt modelId="{455C60BB-A561-47BE-8713-F1A7EB582665}">
      <dgm:prSet phldrT="[Texto]"/>
      <dgm:spPr/>
      <dgm:t>
        <a:bodyPr/>
        <a:lstStyle/>
        <a:p>
          <a:r>
            <a:rPr lang="es-CL" dirty="0"/>
            <a:t>Pruebas</a:t>
          </a:r>
        </a:p>
      </dgm:t>
    </dgm:pt>
    <dgm:pt modelId="{64BABF15-9446-458D-BC2F-67E4515834B7}" type="parTrans" cxnId="{A3C3FC73-2815-4EA5-8808-0564B4A6C58A}">
      <dgm:prSet/>
      <dgm:spPr/>
      <dgm:t>
        <a:bodyPr/>
        <a:lstStyle/>
        <a:p>
          <a:endParaRPr lang="es-CL"/>
        </a:p>
      </dgm:t>
    </dgm:pt>
    <dgm:pt modelId="{AB82E194-3927-41F8-AD4C-A5994398D3CB}" type="sibTrans" cxnId="{A3C3FC73-2815-4EA5-8808-0564B4A6C58A}">
      <dgm:prSet/>
      <dgm:spPr/>
      <dgm:t>
        <a:bodyPr/>
        <a:lstStyle/>
        <a:p>
          <a:endParaRPr lang="es-CL"/>
        </a:p>
      </dgm:t>
    </dgm:pt>
    <dgm:pt modelId="{007B0D74-1490-4D94-B608-79E3274B98DA}">
      <dgm:prSet phldrT="[Texto]"/>
      <dgm:spPr/>
      <dgm:t>
        <a:bodyPr/>
        <a:lstStyle/>
        <a:p>
          <a:r>
            <a:rPr lang="es-CL" dirty="0"/>
            <a:t>Unitarias</a:t>
          </a:r>
        </a:p>
      </dgm:t>
    </dgm:pt>
    <dgm:pt modelId="{EF4AB815-2BD5-4155-8305-E4CC15A14BB6}" type="parTrans" cxnId="{E74A12D5-1023-4526-A07A-51F84C5AE3E8}">
      <dgm:prSet/>
      <dgm:spPr/>
      <dgm:t>
        <a:bodyPr/>
        <a:lstStyle/>
        <a:p>
          <a:endParaRPr lang="es-CL"/>
        </a:p>
      </dgm:t>
    </dgm:pt>
    <dgm:pt modelId="{11AEB7FD-16C6-404F-993C-70F9D7927E6E}" type="sibTrans" cxnId="{E74A12D5-1023-4526-A07A-51F84C5AE3E8}">
      <dgm:prSet/>
      <dgm:spPr/>
      <dgm:t>
        <a:bodyPr/>
        <a:lstStyle/>
        <a:p>
          <a:endParaRPr lang="es-CL"/>
        </a:p>
      </dgm:t>
    </dgm:pt>
    <dgm:pt modelId="{DB7C5EB5-B61C-4F33-80BA-253051E79871}">
      <dgm:prSet phldrT="[Texto]"/>
      <dgm:spPr/>
      <dgm:t>
        <a:bodyPr/>
        <a:lstStyle/>
        <a:p>
          <a:r>
            <a:rPr lang="es-CL" dirty="0"/>
            <a:t>Integración</a:t>
          </a:r>
        </a:p>
      </dgm:t>
    </dgm:pt>
    <dgm:pt modelId="{54BB3E94-F6FF-4D4C-ABCD-3DD1E631EBB5}" type="parTrans" cxnId="{87D71098-DE83-4BB3-A8E8-ED689870616F}">
      <dgm:prSet/>
      <dgm:spPr/>
      <dgm:t>
        <a:bodyPr/>
        <a:lstStyle/>
        <a:p>
          <a:endParaRPr lang="es-CL"/>
        </a:p>
      </dgm:t>
    </dgm:pt>
    <dgm:pt modelId="{C9D51882-7057-4238-8AAF-12FE6C614FEB}" type="sibTrans" cxnId="{87D71098-DE83-4BB3-A8E8-ED689870616F}">
      <dgm:prSet/>
      <dgm:spPr/>
      <dgm:t>
        <a:bodyPr/>
        <a:lstStyle/>
        <a:p>
          <a:endParaRPr lang="es-CL"/>
        </a:p>
      </dgm:t>
    </dgm:pt>
    <dgm:pt modelId="{320463EE-EC8C-4AAF-A2B0-09A9A1FED1B3}">
      <dgm:prSet phldrT="[Texto]"/>
      <dgm:spPr/>
      <dgm:t>
        <a:bodyPr/>
        <a:lstStyle/>
        <a:p>
          <a:r>
            <a:rPr lang="es-CL" dirty="0"/>
            <a:t>Usabilidad y experiencia de usuario</a:t>
          </a:r>
        </a:p>
      </dgm:t>
    </dgm:pt>
    <dgm:pt modelId="{04A47584-DB1F-412E-91A4-380A92D0F4A7}" type="parTrans" cxnId="{91D9613C-C235-46F2-9880-4CD9DB4CB8D4}">
      <dgm:prSet/>
      <dgm:spPr/>
      <dgm:t>
        <a:bodyPr/>
        <a:lstStyle/>
        <a:p>
          <a:endParaRPr lang="es-CL"/>
        </a:p>
      </dgm:t>
    </dgm:pt>
    <dgm:pt modelId="{B310A2E8-63B3-4914-99B3-E647AA3EB923}" type="sibTrans" cxnId="{91D9613C-C235-46F2-9880-4CD9DB4CB8D4}">
      <dgm:prSet/>
      <dgm:spPr/>
      <dgm:t>
        <a:bodyPr/>
        <a:lstStyle/>
        <a:p>
          <a:endParaRPr lang="es-CL"/>
        </a:p>
      </dgm:t>
    </dgm:pt>
    <dgm:pt modelId="{9DF3D030-217E-45E4-AA16-4737098A52FA}">
      <dgm:prSet phldrT="[Texto]"/>
      <dgm:spPr/>
      <dgm:t>
        <a:bodyPr/>
        <a:lstStyle/>
        <a:p>
          <a:r>
            <a:rPr lang="es-CL" dirty="0"/>
            <a:t>Aceptación del cliente</a:t>
          </a:r>
        </a:p>
      </dgm:t>
    </dgm:pt>
    <dgm:pt modelId="{C4F07FAA-F801-4DB5-BF24-E1810E1961F0}" type="parTrans" cxnId="{0FDCEBB1-3AA2-4D3B-AC87-777C6204BCF7}">
      <dgm:prSet/>
      <dgm:spPr/>
      <dgm:t>
        <a:bodyPr/>
        <a:lstStyle/>
        <a:p>
          <a:endParaRPr lang="es-CL"/>
        </a:p>
      </dgm:t>
    </dgm:pt>
    <dgm:pt modelId="{65AE7405-61F6-4EAD-8955-ABD1DF6E4822}" type="sibTrans" cxnId="{0FDCEBB1-3AA2-4D3B-AC87-777C6204BCF7}">
      <dgm:prSet/>
      <dgm:spPr/>
      <dgm:t>
        <a:bodyPr/>
        <a:lstStyle/>
        <a:p>
          <a:endParaRPr lang="es-CL"/>
        </a:p>
      </dgm:t>
    </dgm:pt>
    <dgm:pt modelId="{A23C420B-8F1D-48CF-9A73-DD9FAEFC0CFB}">
      <dgm:prSet phldrT="[Texto]"/>
      <dgm:spPr/>
      <dgm:t>
        <a:bodyPr/>
        <a:lstStyle/>
        <a:p>
          <a:r>
            <a:rPr lang="es-CL" dirty="0"/>
            <a:t>Capacitación a los usuarios</a:t>
          </a:r>
        </a:p>
      </dgm:t>
    </dgm:pt>
    <dgm:pt modelId="{DB9ECADD-454B-4A7F-BC2D-D1A284C51297}" type="parTrans" cxnId="{8B3D49CD-E444-45A5-836A-9696A2CB984D}">
      <dgm:prSet/>
      <dgm:spPr/>
      <dgm:t>
        <a:bodyPr/>
        <a:lstStyle/>
        <a:p>
          <a:endParaRPr lang="es-CL"/>
        </a:p>
      </dgm:t>
    </dgm:pt>
    <dgm:pt modelId="{0E76C3E1-145C-4F17-85D1-533A573EE672}" type="sibTrans" cxnId="{8B3D49CD-E444-45A5-836A-9696A2CB984D}">
      <dgm:prSet/>
      <dgm:spPr/>
      <dgm:t>
        <a:bodyPr/>
        <a:lstStyle/>
        <a:p>
          <a:endParaRPr lang="es-CL"/>
        </a:p>
      </dgm:t>
    </dgm:pt>
    <dgm:pt modelId="{E8EC821C-7156-4B7A-BA23-0ECCA3440A59}">
      <dgm:prSet phldrT="[Texto]"/>
      <dgm:spPr/>
      <dgm:t>
        <a:bodyPr/>
        <a:lstStyle/>
        <a:p>
          <a:r>
            <a:rPr lang="es-CL" dirty="0"/>
            <a:t>Monitoreo post-implementación</a:t>
          </a:r>
        </a:p>
      </dgm:t>
    </dgm:pt>
    <dgm:pt modelId="{83CD85BF-001B-4E1C-9253-568CFFACF7FB}" type="parTrans" cxnId="{DA54C371-055B-4786-846D-D9A249C367B1}">
      <dgm:prSet/>
      <dgm:spPr/>
      <dgm:t>
        <a:bodyPr/>
        <a:lstStyle/>
        <a:p>
          <a:endParaRPr lang="es-CL"/>
        </a:p>
      </dgm:t>
    </dgm:pt>
    <dgm:pt modelId="{27FA7923-C97E-47F5-875C-0F32AB0ABAFE}" type="sibTrans" cxnId="{DA54C371-055B-4786-846D-D9A249C367B1}">
      <dgm:prSet/>
      <dgm:spPr/>
      <dgm:t>
        <a:bodyPr/>
        <a:lstStyle/>
        <a:p>
          <a:endParaRPr lang="es-CL"/>
        </a:p>
      </dgm:t>
    </dgm:pt>
    <dgm:pt modelId="{0CFA088D-B3A8-4DDC-809A-A5B3BC865216}">
      <dgm:prSet phldrT="[Texto]"/>
      <dgm:spPr/>
      <dgm:t>
        <a:bodyPr/>
        <a:lstStyle/>
        <a:p>
          <a:r>
            <a:rPr lang="es-CL" dirty="0"/>
            <a:t>Solución de errores</a:t>
          </a:r>
        </a:p>
      </dgm:t>
    </dgm:pt>
    <dgm:pt modelId="{1CBDD379-1A25-4CD5-ACC3-DE4BAAE9B497}" type="parTrans" cxnId="{86BE33E8-2E46-4E79-85EE-C7EE37CE2582}">
      <dgm:prSet/>
      <dgm:spPr/>
      <dgm:t>
        <a:bodyPr/>
        <a:lstStyle/>
        <a:p>
          <a:endParaRPr lang="es-CL"/>
        </a:p>
      </dgm:t>
    </dgm:pt>
    <dgm:pt modelId="{A2929B85-35CC-461F-8B6D-B0E3A16AF59D}" type="sibTrans" cxnId="{86BE33E8-2E46-4E79-85EE-C7EE37CE2582}">
      <dgm:prSet/>
      <dgm:spPr/>
      <dgm:t>
        <a:bodyPr/>
        <a:lstStyle/>
        <a:p>
          <a:endParaRPr lang="es-CL"/>
        </a:p>
      </dgm:t>
    </dgm:pt>
    <dgm:pt modelId="{CE796D5F-50EB-4D95-BCB4-23DDBAD89F7F}">
      <dgm:prSet phldrT="[Texto]"/>
      <dgm:spPr/>
      <dgm:t>
        <a:bodyPr/>
        <a:lstStyle/>
        <a:p>
          <a:r>
            <a:rPr lang="es-CL" dirty="0"/>
            <a:t>Mejoras y nuevas funcionalidades</a:t>
          </a:r>
        </a:p>
      </dgm:t>
    </dgm:pt>
    <dgm:pt modelId="{E283E665-8B65-4998-A148-0B52754061D1}" type="parTrans" cxnId="{6F937FF2-50D6-4F77-8C80-681C4C88C557}">
      <dgm:prSet/>
      <dgm:spPr/>
      <dgm:t>
        <a:bodyPr/>
        <a:lstStyle/>
        <a:p>
          <a:endParaRPr lang="es-CL"/>
        </a:p>
      </dgm:t>
    </dgm:pt>
    <dgm:pt modelId="{001809A1-BB48-40EA-B16B-F3C4BDAE0B1C}" type="sibTrans" cxnId="{6F937FF2-50D6-4F77-8C80-681C4C88C557}">
      <dgm:prSet/>
      <dgm:spPr/>
      <dgm:t>
        <a:bodyPr/>
        <a:lstStyle/>
        <a:p>
          <a:endParaRPr lang="es-CL"/>
        </a:p>
      </dgm:t>
    </dgm:pt>
    <dgm:pt modelId="{F528097B-44F8-4792-B6F4-7788F809DF73}">
      <dgm:prSet phldrT="[Texto]"/>
      <dgm:spPr/>
      <dgm:t>
        <a:bodyPr/>
        <a:lstStyle/>
        <a:p>
          <a:r>
            <a:rPr lang="es-CL" dirty="0"/>
            <a:t>Optimización del sistema</a:t>
          </a:r>
        </a:p>
      </dgm:t>
    </dgm:pt>
    <dgm:pt modelId="{C16D51E4-CDD3-447B-B5B6-A68061ED0921}" type="parTrans" cxnId="{C67EE52E-329C-497B-9A17-F10E7094D1AA}">
      <dgm:prSet/>
      <dgm:spPr/>
      <dgm:t>
        <a:bodyPr/>
        <a:lstStyle/>
        <a:p>
          <a:endParaRPr lang="es-CL"/>
        </a:p>
      </dgm:t>
    </dgm:pt>
    <dgm:pt modelId="{3596E30E-0567-4DD4-91D4-B9DCBCBC223A}" type="sibTrans" cxnId="{C67EE52E-329C-497B-9A17-F10E7094D1AA}">
      <dgm:prSet/>
      <dgm:spPr/>
      <dgm:t>
        <a:bodyPr/>
        <a:lstStyle/>
        <a:p>
          <a:endParaRPr lang="es-CL"/>
        </a:p>
      </dgm:t>
    </dgm:pt>
    <dgm:pt modelId="{1DE378C1-CE85-4CA7-813A-188B532F9DE9}">
      <dgm:prSet phldrT="[Texto]"/>
      <dgm:spPr/>
      <dgm:t>
        <a:bodyPr/>
        <a:lstStyle/>
        <a:p>
          <a:r>
            <a:rPr lang="es-CL" dirty="0"/>
            <a:t>Funcionalidad de envío y recepción de mensajes</a:t>
          </a:r>
        </a:p>
      </dgm:t>
    </dgm:pt>
    <dgm:pt modelId="{1835D2F7-7002-4F25-B983-13C97FB8CB8D}" type="parTrans" cxnId="{C0D493CB-7057-4771-BAFB-DCF7CF048FFD}">
      <dgm:prSet/>
      <dgm:spPr/>
      <dgm:t>
        <a:bodyPr/>
        <a:lstStyle/>
        <a:p>
          <a:endParaRPr lang="es-CL"/>
        </a:p>
      </dgm:t>
    </dgm:pt>
    <dgm:pt modelId="{A3018D23-F6CD-4232-9240-5F6ADDCF32B6}" type="sibTrans" cxnId="{C0D493CB-7057-4771-BAFB-DCF7CF048FFD}">
      <dgm:prSet/>
      <dgm:spPr/>
      <dgm:t>
        <a:bodyPr/>
        <a:lstStyle/>
        <a:p>
          <a:endParaRPr lang="es-CL"/>
        </a:p>
      </dgm:t>
    </dgm:pt>
    <dgm:pt modelId="{9A0F6F44-7DBD-4C4A-8963-014164362FB3}">
      <dgm:prSet phldrT="[Texto]"/>
      <dgm:spPr/>
      <dgm:t>
        <a:bodyPr/>
        <a:lstStyle/>
        <a:p>
          <a:r>
            <a:rPr lang="es-CL" dirty="0"/>
            <a:t>Integración con sistema de correo</a:t>
          </a:r>
        </a:p>
      </dgm:t>
    </dgm:pt>
    <dgm:pt modelId="{A73D7CD1-A3A5-4B84-97FB-8183DFCAC117}" type="parTrans" cxnId="{4A04EAEE-F090-44AA-BD50-CAF2641826A8}">
      <dgm:prSet/>
      <dgm:spPr/>
      <dgm:t>
        <a:bodyPr/>
        <a:lstStyle/>
        <a:p>
          <a:endParaRPr lang="es-CL"/>
        </a:p>
      </dgm:t>
    </dgm:pt>
    <dgm:pt modelId="{D9878B0A-E455-4143-9E70-1FC19A095C52}" type="sibTrans" cxnId="{4A04EAEE-F090-44AA-BD50-CAF2641826A8}">
      <dgm:prSet/>
      <dgm:spPr/>
      <dgm:t>
        <a:bodyPr/>
        <a:lstStyle/>
        <a:p>
          <a:endParaRPr lang="es-CL"/>
        </a:p>
      </dgm:t>
    </dgm:pt>
    <dgm:pt modelId="{894D11CB-E246-4E3B-BBCD-5C898942C933}">
      <dgm:prSet phldrT="[Texto]"/>
      <dgm:spPr/>
      <dgm:t>
        <a:bodyPr/>
        <a:lstStyle/>
        <a:p>
          <a:r>
            <a:rPr lang="es-CL" dirty="0"/>
            <a:t>Funcionalidad de carga de material por profesores</a:t>
          </a:r>
        </a:p>
      </dgm:t>
    </dgm:pt>
    <dgm:pt modelId="{9A039381-3090-49C6-8F1D-4657B20DE95C}" type="parTrans" cxnId="{77EEF772-79E0-43B3-96D1-A7C7F1911D00}">
      <dgm:prSet/>
      <dgm:spPr/>
      <dgm:t>
        <a:bodyPr/>
        <a:lstStyle/>
        <a:p>
          <a:endParaRPr lang="es-CL"/>
        </a:p>
      </dgm:t>
    </dgm:pt>
    <dgm:pt modelId="{61EDA84B-C054-4D1B-A5E2-C6A902B75E82}" type="sibTrans" cxnId="{77EEF772-79E0-43B3-96D1-A7C7F1911D00}">
      <dgm:prSet/>
      <dgm:spPr/>
      <dgm:t>
        <a:bodyPr/>
        <a:lstStyle/>
        <a:p>
          <a:endParaRPr lang="es-CL"/>
        </a:p>
      </dgm:t>
    </dgm:pt>
    <dgm:pt modelId="{BBA2583E-9BA3-43BF-AF71-5732D678FD5A}">
      <dgm:prSet phldrT="[Texto]"/>
      <dgm:spPr/>
      <dgm:t>
        <a:bodyPr/>
        <a:lstStyle/>
        <a:p>
          <a:r>
            <a:rPr lang="es-CL" dirty="0"/>
            <a:t>Integración con sistema de correo</a:t>
          </a:r>
        </a:p>
      </dgm:t>
    </dgm:pt>
    <dgm:pt modelId="{2A452562-327F-4AA9-AB5A-2B16E0D3678A}" type="parTrans" cxnId="{05A1D845-C36F-4719-BDAA-E83D4B7CAC34}">
      <dgm:prSet/>
      <dgm:spPr/>
      <dgm:t>
        <a:bodyPr/>
        <a:lstStyle/>
        <a:p>
          <a:endParaRPr lang="es-CL"/>
        </a:p>
      </dgm:t>
    </dgm:pt>
    <dgm:pt modelId="{CD351AB4-245A-42A8-98E2-E696D1AF1E58}" type="sibTrans" cxnId="{05A1D845-C36F-4719-BDAA-E83D4B7CAC34}">
      <dgm:prSet/>
      <dgm:spPr/>
      <dgm:t>
        <a:bodyPr/>
        <a:lstStyle/>
        <a:p>
          <a:endParaRPr lang="es-CL"/>
        </a:p>
      </dgm:t>
    </dgm:pt>
    <dgm:pt modelId="{8781FBBA-D245-49C1-BE45-278FC9C9BCD2}">
      <dgm:prSet phldrT="[Texto]"/>
      <dgm:spPr/>
      <dgm:t>
        <a:bodyPr/>
        <a:lstStyle/>
        <a:p>
          <a:r>
            <a:rPr lang="es-CL" dirty="0"/>
            <a:t>Visualización de disponibilidad de profesores</a:t>
          </a:r>
        </a:p>
      </dgm:t>
    </dgm:pt>
    <dgm:pt modelId="{EA1DC843-36E1-4A58-950B-B61B3B0FB8CA}" type="parTrans" cxnId="{1FDE8D67-D607-458C-94E8-04997DB6C239}">
      <dgm:prSet/>
      <dgm:spPr/>
      <dgm:t>
        <a:bodyPr/>
        <a:lstStyle/>
        <a:p>
          <a:endParaRPr lang="es-CL"/>
        </a:p>
      </dgm:t>
    </dgm:pt>
    <dgm:pt modelId="{9A71E7F2-772E-4E07-AC42-36EE932D15FE}" type="sibTrans" cxnId="{1FDE8D67-D607-458C-94E8-04997DB6C239}">
      <dgm:prSet/>
      <dgm:spPr/>
      <dgm:t>
        <a:bodyPr/>
        <a:lstStyle/>
        <a:p>
          <a:endParaRPr lang="es-CL"/>
        </a:p>
      </dgm:t>
    </dgm:pt>
    <dgm:pt modelId="{13AA384F-6C9B-4FC5-BE99-A792183BDFA6}">
      <dgm:prSet phldrT="[Texto]"/>
      <dgm:spPr/>
      <dgm:t>
        <a:bodyPr/>
        <a:lstStyle/>
        <a:p>
          <a:r>
            <a:rPr lang="es-CL" dirty="0"/>
            <a:t>Funcionalidad de reserva de horarios</a:t>
          </a:r>
        </a:p>
      </dgm:t>
    </dgm:pt>
    <dgm:pt modelId="{BB29DA6D-32F6-4BFD-AB27-E70ED719BAB1}" type="parTrans" cxnId="{781AA1BF-6161-4020-A11C-AD6EA0B69DD3}">
      <dgm:prSet/>
      <dgm:spPr/>
      <dgm:t>
        <a:bodyPr/>
        <a:lstStyle/>
        <a:p>
          <a:endParaRPr lang="es-CL"/>
        </a:p>
      </dgm:t>
    </dgm:pt>
    <dgm:pt modelId="{28EB0350-5898-4D6E-85C5-63EDCB7383A4}" type="sibTrans" cxnId="{781AA1BF-6161-4020-A11C-AD6EA0B69DD3}">
      <dgm:prSet/>
      <dgm:spPr/>
      <dgm:t>
        <a:bodyPr/>
        <a:lstStyle/>
        <a:p>
          <a:endParaRPr lang="es-CL"/>
        </a:p>
      </dgm:t>
    </dgm:pt>
    <dgm:pt modelId="{36A8A916-D554-4B69-9C36-6AF647E23397}">
      <dgm:prSet phldrT="[Texto]"/>
      <dgm:spPr/>
      <dgm:t>
        <a:bodyPr/>
        <a:lstStyle/>
        <a:p>
          <a:r>
            <a:rPr lang="es-CL" dirty="0"/>
            <a:t>Integración con sistema de correo</a:t>
          </a:r>
        </a:p>
      </dgm:t>
    </dgm:pt>
    <dgm:pt modelId="{CAEC4261-9104-45BA-AA6A-28054EE227CC}" type="parTrans" cxnId="{FCB284C5-8B6A-4AB7-A5C9-F24DA261616C}">
      <dgm:prSet/>
      <dgm:spPr/>
      <dgm:t>
        <a:bodyPr/>
        <a:lstStyle/>
        <a:p>
          <a:endParaRPr lang="es-CL"/>
        </a:p>
      </dgm:t>
    </dgm:pt>
    <dgm:pt modelId="{FF53BB98-A98F-43E1-997D-799C0BD7E108}" type="sibTrans" cxnId="{FCB284C5-8B6A-4AB7-A5C9-F24DA261616C}">
      <dgm:prSet/>
      <dgm:spPr/>
      <dgm:t>
        <a:bodyPr/>
        <a:lstStyle/>
        <a:p>
          <a:endParaRPr lang="es-CL"/>
        </a:p>
      </dgm:t>
    </dgm:pt>
    <dgm:pt modelId="{B25C6EED-1B14-4B79-8178-26CEE30E494F}">
      <dgm:prSet phldrT="[Texto]"/>
      <dgm:spPr/>
      <dgm:t>
        <a:bodyPr/>
        <a:lstStyle/>
        <a:p>
          <a:r>
            <a:rPr lang="es-CL" dirty="0"/>
            <a:t>Módulo de agendamiento de entrevistas</a:t>
          </a:r>
        </a:p>
      </dgm:t>
    </dgm:pt>
    <dgm:pt modelId="{7A046591-9AB2-4A47-9255-9ABFA539F652}" type="parTrans" cxnId="{BAF26C38-3AC1-4C49-909E-44FE294DE057}">
      <dgm:prSet/>
      <dgm:spPr/>
      <dgm:t>
        <a:bodyPr/>
        <a:lstStyle/>
        <a:p>
          <a:endParaRPr lang="es-CL"/>
        </a:p>
      </dgm:t>
    </dgm:pt>
    <dgm:pt modelId="{5FE4BF5E-D695-4FC8-8331-7AAE09C23BF5}" type="sibTrans" cxnId="{BAF26C38-3AC1-4C49-909E-44FE294DE057}">
      <dgm:prSet/>
      <dgm:spPr/>
      <dgm:t>
        <a:bodyPr/>
        <a:lstStyle/>
        <a:p>
          <a:endParaRPr lang="es-CL"/>
        </a:p>
      </dgm:t>
    </dgm:pt>
    <dgm:pt modelId="{52C5E7ED-D1A6-4B86-9C54-1DB3E0F63B22}">
      <dgm:prSet phldrT="[Texto]"/>
      <dgm:spPr/>
      <dgm:t>
        <a:bodyPr/>
        <a:lstStyle/>
        <a:p>
          <a:r>
            <a:rPr lang="es-CL" dirty="0"/>
            <a:t>Módulo de notificaciones automáticas</a:t>
          </a:r>
        </a:p>
      </dgm:t>
    </dgm:pt>
    <dgm:pt modelId="{AD4C7D61-C9FC-45D0-AA23-2F0CD4AC2478}" type="parTrans" cxnId="{6E5DBC8C-0553-4C62-BAD0-CDB5E08BFE47}">
      <dgm:prSet/>
      <dgm:spPr/>
      <dgm:t>
        <a:bodyPr/>
        <a:lstStyle/>
        <a:p>
          <a:endParaRPr lang="es-CL"/>
        </a:p>
      </dgm:t>
    </dgm:pt>
    <dgm:pt modelId="{8A07CC09-9314-4536-B47E-BC537C16E0CA}" type="sibTrans" cxnId="{6E5DBC8C-0553-4C62-BAD0-CDB5E08BFE47}">
      <dgm:prSet/>
      <dgm:spPr/>
      <dgm:t>
        <a:bodyPr/>
        <a:lstStyle/>
        <a:p>
          <a:endParaRPr lang="es-CL"/>
        </a:p>
      </dgm:t>
    </dgm:pt>
    <dgm:pt modelId="{3D353017-510D-4CA0-8B84-85B91C92AEEC}">
      <dgm:prSet phldrT="[Texto]"/>
      <dgm:spPr/>
      <dgm:t>
        <a:bodyPr/>
        <a:lstStyle/>
        <a:p>
          <a:r>
            <a:rPr lang="es-CL" dirty="0"/>
            <a:t>Recordatorio de pago de mensualidades</a:t>
          </a:r>
        </a:p>
      </dgm:t>
    </dgm:pt>
    <dgm:pt modelId="{76B5D18D-57AD-455F-92DC-56D9AA787012}" type="parTrans" cxnId="{DD2C2C18-0986-408F-A9C4-717E0E5C2583}">
      <dgm:prSet/>
      <dgm:spPr/>
      <dgm:t>
        <a:bodyPr/>
        <a:lstStyle/>
        <a:p>
          <a:endParaRPr lang="es-CL"/>
        </a:p>
      </dgm:t>
    </dgm:pt>
    <dgm:pt modelId="{59BBD8CA-2ACD-4222-B4FD-102B340FE45E}" type="sibTrans" cxnId="{DD2C2C18-0986-408F-A9C4-717E0E5C2583}">
      <dgm:prSet/>
      <dgm:spPr/>
      <dgm:t>
        <a:bodyPr/>
        <a:lstStyle/>
        <a:p>
          <a:endParaRPr lang="es-CL"/>
        </a:p>
      </dgm:t>
    </dgm:pt>
    <dgm:pt modelId="{D677E135-259A-4605-AAB8-5489B37D7ECA}">
      <dgm:prSet phldrT="[Texto]"/>
      <dgm:spPr/>
      <dgm:t>
        <a:bodyPr/>
        <a:lstStyle/>
        <a:p>
          <a:r>
            <a:rPr lang="es-CL" dirty="0"/>
            <a:t>Informaciones de recursos disponibles</a:t>
          </a:r>
        </a:p>
      </dgm:t>
    </dgm:pt>
    <dgm:pt modelId="{17521232-D819-4BC9-8F18-57760386A992}" type="parTrans" cxnId="{A1178CE4-F236-4945-AC51-02EAA01DA9C8}">
      <dgm:prSet/>
      <dgm:spPr/>
      <dgm:t>
        <a:bodyPr/>
        <a:lstStyle/>
        <a:p>
          <a:endParaRPr lang="es-CL"/>
        </a:p>
      </dgm:t>
    </dgm:pt>
    <dgm:pt modelId="{46BADE18-EA7F-4F14-8533-19D482115F1A}" type="sibTrans" cxnId="{A1178CE4-F236-4945-AC51-02EAA01DA9C8}">
      <dgm:prSet/>
      <dgm:spPr/>
      <dgm:t>
        <a:bodyPr/>
        <a:lstStyle/>
        <a:p>
          <a:endParaRPr lang="es-CL"/>
        </a:p>
      </dgm:t>
    </dgm:pt>
    <dgm:pt modelId="{580635DC-5CE9-4630-8890-A9F1E9AA12B8}">
      <dgm:prSet phldrT="[Texto]"/>
      <dgm:spPr/>
      <dgm:t>
        <a:bodyPr/>
        <a:lstStyle/>
        <a:p>
          <a:r>
            <a:rPr lang="es-CL" dirty="0"/>
            <a:t>Registro de riesgos</a:t>
          </a:r>
        </a:p>
      </dgm:t>
    </dgm:pt>
    <dgm:pt modelId="{FE7CC8F7-2B31-4A64-B7F7-9AF5CFE30F8D}" type="parTrans" cxnId="{F01D1D4F-6CC8-4ADD-BEAD-D321EC74B476}">
      <dgm:prSet/>
      <dgm:spPr/>
      <dgm:t>
        <a:bodyPr/>
        <a:lstStyle/>
        <a:p>
          <a:endParaRPr lang="es-CL"/>
        </a:p>
      </dgm:t>
    </dgm:pt>
    <dgm:pt modelId="{105663D6-2AAF-4EBB-9BFA-AC0D961F799A}" type="sibTrans" cxnId="{F01D1D4F-6CC8-4ADD-BEAD-D321EC74B476}">
      <dgm:prSet/>
      <dgm:spPr/>
      <dgm:t>
        <a:bodyPr/>
        <a:lstStyle/>
        <a:p>
          <a:endParaRPr lang="es-CL"/>
        </a:p>
      </dgm:t>
    </dgm:pt>
    <dgm:pt modelId="{7C325391-56DD-479C-9C80-6161716912F4}">
      <dgm:prSet phldrT="[Texto]"/>
      <dgm:spPr/>
      <dgm:t>
        <a:bodyPr/>
        <a:lstStyle/>
        <a:p>
          <a:r>
            <a:rPr lang="es-CL" dirty="0"/>
            <a:t>Definición de responsables por actividad</a:t>
          </a:r>
        </a:p>
      </dgm:t>
    </dgm:pt>
    <dgm:pt modelId="{D1813690-4EDC-414E-9145-29A7B985A1E0}" type="parTrans" cxnId="{F2D2C540-2FAF-497F-9DB6-054DC15D927C}">
      <dgm:prSet/>
      <dgm:spPr/>
      <dgm:t>
        <a:bodyPr/>
        <a:lstStyle/>
        <a:p>
          <a:endParaRPr lang="es-CL"/>
        </a:p>
      </dgm:t>
    </dgm:pt>
    <dgm:pt modelId="{1C50B28D-5DD9-4B5E-A388-3DCB85B13DB2}" type="sibTrans" cxnId="{F2D2C540-2FAF-497F-9DB6-054DC15D927C}">
      <dgm:prSet/>
      <dgm:spPr/>
      <dgm:t>
        <a:bodyPr/>
        <a:lstStyle/>
        <a:p>
          <a:endParaRPr lang="es-CL"/>
        </a:p>
      </dgm:t>
    </dgm:pt>
    <dgm:pt modelId="{B8C6688A-252B-4AD5-8847-56D701B9F25F}">
      <dgm:prSet phldrT="[Texto]"/>
      <dgm:spPr/>
      <dgm:t>
        <a:bodyPr/>
        <a:lstStyle/>
        <a:p>
          <a:r>
            <a:rPr lang="es-CL" dirty="0"/>
            <a:t>Registro de interesados</a:t>
          </a:r>
        </a:p>
      </dgm:t>
    </dgm:pt>
    <dgm:pt modelId="{A2A83A69-F129-4F2C-B286-A3FA4D981B28}" type="parTrans" cxnId="{F9992913-C9AA-4F86-A102-1DF9034511D1}">
      <dgm:prSet/>
      <dgm:spPr/>
      <dgm:t>
        <a:bodyPr/>
        <a:lstStyle/>
        <a:p>
          <a:endParaRPr lang="es-CL"/>
        </a:p>
      </dgm:t>
    </dgm:pt>
    <dgm:pt modelId="{4AFCB462-368D-4831-B345-86F9DF8A6BBD}" type="sibTrans" cxnId="{F9992913-C9AA-4F86-A102-1DF9034511D1}">
      <dgm:prSet/>
      <dgm:spPr/>
      <dgm:t>
        <a:bodyPr/>
        <a:lstStyle/>
        <a:p>
          <a:endParaRPr lang="es-CL"/>
        </a:p>
      </dgm:t>
    </dgm:pt>
    <dgm:pt modelId="{A11341C0-87F0-427A-925F-2FA06E558255}" type="pres">
      <dgm:prSet presAssocID="{10347F10-C357-4627-9FFE-91E156E6FC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F6ED6C1-CFEF-4875-A5D0-5670145D8826}" type="pres">
      <dgm:prSet presAssocID="{587EB936-B51F-4A28-8A94-8681DDAE602F}" presName="hierRoot1" presStyleCnt="0">
        <dgm:presLayoutVars>
          <dgm:hierBranch val="init"/>
        </dgm:presLayoutVars>
      </dgm:prSet>
      <dgm:spPr/>
    </dgm:pt>
    <dgm:pt modelId="{34051B5E-0AB2-420F-84A6-48346677833E}" type="pres">
      <dgm:prSet presAssocID="{587EB936-B51F-4A28-8A94-8681DDAE602F}" presName="rootComposite1" presStyleCnt="0"/>
      <dgm:spPr/>
    </dgm:pt>
    <dgm:pt modelId="{079DA4A8-E99B-45B8-BF41-DD1A1E08A0A6}" type="pres">
      <dgm:prSet presAssocID="{587EB936-B51F-4A28-8A94-8681DDAE602F}" presName="rootText1" presStyleLbl="node0" presStyleIdx="0" presStyleCnt="1">
        <dgm:presLayoutVars>
          <dgm:chPref val="3"/>
        </dgm:presLayoutVars>
      </dgm:prSet>
      <dgm:spPr/>
    </dgm:pt>
    <dgm:pt modelId="{226196A0-9DA6-432A-A4F1-B2CC9C1FCBBB}" type="pres">
      <dgm:prSet presAssocID="{587EB936-B51F-4A28-8A94-8681DDAE602F}" presName="rootConnector1" presStyleLbl="node1" presStyleIdx="0" presStyleCnt="0"/>
      <dgm:spPr/>
    </dgm:pt>
    <dgm:pt modelId="{FE938CB9-C44E-4B24-B5BF-7E56D989A541}" type="pres">
      <dgm:prSet presAssocID="{587EB936-B51F-4A28-8A94-8681DDAE602F}" presName="hierChild2" presStyleCnt="0"/>
      <dgm:spPr/>
    </dgm:pt>
    <dgm:pt modelId="{ED5D3559-6FD3-4023-9AE3-04F46FB270AC}" type="pres">
      <dgm:prSet presAssocID="{06B25E2E-C62D-4AC7-9238-CECBFE103BF3}" presName="Name37" presStyleLbl="parChTrans1D2" presStyleIdx="0" presStyleCnt="5"/>
      <dgm:spPr/>
    </dgm:pt>
    <dgm:pt modelId="{D799BB1C-0629-46A0-B851-35BF9769AEEB}" type="pres">
      <dgm:prSet presAssocID="{7FFE90CB-97B2-4BB8-A3A1-A15D87CBE60E}" presName="hierRoot2" presStyleCnt="0">
        <dgm:presLayoutVars>
          <dgm:hierBranch val="init"/>
        </dgm:presLayoutVars>
      </dgm:prSet>
      <dgm:spPr/>
    </dgm:pt>
    <dgm:pt modelId="{994AAD9F-C142-4438-8E22-AA605F34A2AE}" type="pres">
      <dgm:prSet presAssocID="{7FFE90CB-97B2-4BB8-A3A1-A15D87CBE60E}" presName="rootComposite" presStyleCnt="0"/>
      <dgm:spPr/>
    </dgm:pt>
    <dgm:pt modelId="{6BAE07C6-8714-4D7E-9D71-2DB7DF3830E5}" type="pres">
      <dgm:prSet presAssocID="{7FFE90CB-97B2-4BB8-A3A1-A15D87CBE60E}" presName="rootText" presStyleLbl="node2" presStyleIdx="0" presStyleCnt="5">
        <dgm:presLayoutVars>
          <dgm:chPref val="3"/>
        </dgm:presLayoutVars>
      </dgm:prSet>
      <dgm:spPr/>
    </dgm:pt>
    <dgm:pt modelId="{0FBFF77A-8AD8-4795-AD6C-8887DAA2EFD3}" type="pres">
      <dgm:prSet presAssocID="{7FFE90CB-97B2-4BB8-A3A1-A15D87CBE60E}" presName="rootConnector" presStyleLbl="node2" presStyleIdx="0" presStyleCnt="5"/>
      <dgm:spPr/>
    </dgm:pt>
    <dgm:pt modelId="{AB4A3D37-02DD-4A6B-B6CC-C6078F6D0451}" type="pres">
      <dgm:prSet presAssocID="{7FFE90CB-97B2-4BB8-A3A1-A15D87CBE60E}" presName="hierChild4" presStyleCnt="0"/>
      <dgm:spPr/>
    </dgm:pt>
    <dgm:pt modelId="{9EBB1CA1-11F6-4D57-97A9-6614B4A44770}" type="pres">
      <dgm:prSet presAssocID="{B95FD462-AACD-4B6F-848F-AA7B9BCE066D}" presName="Name37" presStyleLbl="parChTrans1D3" presStyleIdx="0" presStyleCnt="22"/>
      <dgm:spPr/>
    </dgm:pt>
    <dgm:pt modelId="{ED13B0AF-E69C-4142-8F70-810A4F0510F3}" type="pres">
      <dgm:prSet presAssocID="{19EF25E1-EC47-4233-8BB3-E885ED8977DF}" presName="hierRoot2" presStyleCnt="0">
        <dgm:presLayoutVars>
          <dgm:hierBranch val="init"/>
        </dgm:presLayoutVars>
      </dgm:prSet>
      <dgm:spPr/>
    </dgm:pt>
    <dgm:pt modelId="{895288CA-A122-4B17-93BD-F7CBC332707C}" type="pres">
      <dgm:prSet presAssocID="{19EF25E1-EC47-4233-8BB3-E885ED8977DF}" presName="rootComposite" presStyleCnt="0"/>
      <dgm:spPr/>
    </dgm:pt>
    <dgm:pt modelId="{70A5C7BF-3DCF-48D7-8C39-DBB5ED963F60}" type="pres">
      <dgm:prSet presAssocID="{19EF25E1-EC47-4233-8BB3-E885ED8977DF}" presName="rootText" presStyleLbl="node3" presStyleIdx="0" presStyleCnt="22">
        <dgm:presLayoutVars>
          <dgm:chPref val="3"/>
        </dgm:presLayoutVars>
      </dgm:prSet>
      <dgm:spPr/>
    </dgm:pt>
    <dgm:pt modelId="{65F00672-9342-4C4D-BAFC-521BB03E05AC}" type="pres">
      <dgm:prSet presAssocID="{19EF25E1-EC47-4233-8BB3-E885ED8977DF}" presName="rootConnector" presStyleLbl="node3" presStyleIdx="0" presStyleCnt="22"/>
      <dgm:spPr/>
    </dgm:pt>
    <dgm:pt modelId="{16CC4258-0FFB-45F5-933A-CACE0DC04512}" type="pres">
      <dgm:prSet presAssocID="{19EF25E1-EC47-4233-8BB3-E885ED8977DF}" presName="hierChild4" presStyleCnt="0"/>
      <dgm:spPr/>
    </dgm:pt>
    <dgm:pt modelId="{15901FFE-2A7F-4C5B-B8B7-A74AEC58DD11}" type="pres">
      <dgm:prSet presAssocID="{19EF25E1-EC47-4233-8BB3-E885ED8977DF}" presName="hierChild5" presStyleCnt="0"/>
      <dgm:spPr/>
    </dgm:pt>
    <dgm:pt modelId="{7670C56F-6C73-4975-BF51-653467AC29D7}" type="pres">
      <dgm:prSet presAssocID="{C081EA25-3842-4560-8451-08C1BBA72F09}" presName="Name37" presStyleLbl="parChTrans1D3" presStyleIdx="1" presStyleCnt="22"/>
      <dgm:spPr/>
    </dgm:pt>
    <dgm:pt modelId="{6A72FC17-58A1-4587-9619-DCAFE29DC55C}" type="pres">
      <dgm:prSet presAssocID="{6C1B9471-8130-4A98-9BB5-D924D40F0BA4}" presName="hierRoot2" presStyleCnt="0">
        <dgm:presLayoutVars>
          <dgm:hierBranch val="init"/>
        </dgm:presLayoutVars>
      </dgm:prSet>
      <dgm:spPr/>
    </dgm:pt>
    <dgm:pt modelId="{714DB993-7472-4063-9875-88998B45C1F7}" type="pres">
      <dgm:prSet presAssocID="{6C1B9471-8130-4A98-9BB5-D924D40F0BA4}" presName="rootComposite" presStyleCnt="0"/>
      <dgm:spPr/>
    </dgm:pt>
    <dgm:pt modelId="{BF9A9F7A-8753-4E13-BA7D-42584D457CAE}" type="pres">
      <dgm:prSet presAssocID="{6C1B9471-8130-4A98-9BB5-D924D40F0BA4}" presName="rootText" presStyleLbl="node3" presStyleIdx="1" presStyleCnt="22">
        <dgm:presLayoutVars>
          <dgm:chPref val="3"/>
        </dgm:presLayoutVars>
      </dgm:prSet>
      <dgm:spPr/>
    </dgm:pt>
    <dgm:pt modelId="{50CACF4F-3C71-4CFA-85D4-01F45DA6B21F}" type="pres">
      <dgm:prSet presAssocID="{6C1B9471-8130-4A98-9BB5-D924D40F0BA4}" presName="rootConnector" presStyleLbl="node3" presStyleIdx="1" presStyleCnt="22"/>
      <dgm:spPr/>
    </dgm:pt>
    <dgm:pt modelId="{C0D4D0A6-BD52-444E-BD8E-FEFF168D5CE8}" type="pres">
      <dgm:prSet presAssocID="{6C1B9471-8130-4A98-9BB5-D924D40F0BA4}" presName="hierChild4" presStyleCnt="0"/>
      <dgm:spPr/>
    </dgm:pt>
    <dgm:pt modelId="{7AD7A1B3-DB49-4DFF-8E7B-80FE208EBF9A}" type="pres">
      <dgm:prSet presAssocID="{6C1B9471-8130-4A98-9BB5-D924D40F0BA4}" presName="hierChild5" presStyleCnt="0"/>
      <dgm:spPr/>
    </dgm:pt>
    <dgm:pt modelId="{56F81370-C4CE-44B3-A308-3EB03F987F3D}" type="pres">
      <dgm:prSet presAssocID="{61F39D33-C6C4-4D97-B4C5-4F020C1525C8}" presName="Name37" presStyleLbl="parChTrans1D3" presStyleIdx="2" presStyleCnt="22"/>
      <dgm:spPr/>
    </dgm:pt>
    <dgm:pt modelId="{B52A8A7D-EAC1-41B2-8C09-9413905C9C11}" type="pres">
      <dgm:prSet presAssocID="{C1C800A0-9943-4A38-A213-A7F0E584B17C}" presName="hierRoot2" presStyleCnt="0">
        <dgm:presLayoutVars>
          <dgm:hierBranch val="init"/>
        </dgm:presLayoutVars>
      </dgm:prSet>
      <dgm:spPr/>
    </dgm:pt>
    <dgm:pt modelId="{C22118EF-FF09-4F4F-A311-9C1B3F786987}" type="pres">
      <dgm:prSet presAssocID="{C1C800A0-9943-4A38-A213-A7F0E584B17C}" presName="rootComposite" presStyleCnt="0"/>
      <dgm:spPr/>
    </dgm:pt>
    <dgm:pt modelId="{9B6371A2-2114-4B50-86E8-A5311A79E467}" type="pres">
      <dgm:prSet presAssocID="{C1C800A0-9943-4A38-A213-A7F0E584B17C}" presName="rootText" presStyleLbl="node3" presStyleIdx="2" presStyleCnt="22">
        <dgm:presLayoutVars>
          <dgm:chPref val="3"/>
        </dgm:presLayoutVars>
      </dgm:prSet>
      <dgm:spPr/>
    </dgm:pt>
    <dgm:pt modelId="{C657CF2C-1E4C-41D6-B899-7EA6C04517DE}" type="pres">
      <dgm:prSet presAssocID="{C1C800A0-9943-4A38-A213-A7F0E584B17C}" presName="rootConnector" presStyleLbl="node3" presStyleIdx="2" presStyleCnt="22"/>
      <dgm:spPr/>
    </dgm:pt>
    <dgm:pt modelId="{C62886AF-F68C-4554-ABDB-A85F13621817}" type="pres">
      <dgm:prSet presAssocID="{C1C800A0-9943-4A38-A213-A7F0E584B17C}" presName="hierChild4" presStyleCnt="0"/>
      <dgm:spPr/>
    </dgm:pt>
    <dgm:pt modelId="{A17346EB-2596-4996-832B-A5C9538AE237}" type="pres">
      <dgm:prSet presAssocID="{C1C800A0-9943-4A38-A213-A7F0E584B17C}" presName="hierChild5" presStyleCnt="0"/>
      <dgm:spPr/>
    </dgm:pt>
    <dgm:pt modelId="{98C8E3FC-A988-4B39-B5C7-ECF27469A4B0}" type="pres">
      <dgm:prSet presAssocID="{D1813690-4EDC-414E-9145-29A7B985A1E0}" presName="Name37" presStyleLbl="parChTrans1D3" presStyleIdx="3" presStyleCnt="22"/>
      <dgm:spPr/>
    </dgm:pt>
    <dgm:pt modelId="{1EE0716B-A3F3-46BB-B19D-A8908ABDA861}" type="pres">
      <dgm:prSet presAssocID="{7C325391-56DD-479C-9C80-6161716912F4}" presName="hierRoot2" presStyleCnt="0">
        <dgm:presLayoutVars>
          <dgm:hierBranch val="init"/>
        </dgm:presLayoutVars>
      </dgm:prSet>
      <dgm:spPr/>
    </dgm:pt>
    <dgm:pt modelId="{410676E6-0ADB-46FE-B4C0-4F1B220F9AC5}" type="pres">
      <dgm:prSet presAssocID="{7C325391-56DD-479C-9C80-6161716912F4}" presName="rootComposite" presStyleCnt="0"/>
      <dgm:spPr/>
    </dgm:pt>
    <dgm:pt modelId="{0860D7F4-D84B-49D3-B029-0F93491B87F8}" type="pres">
      <dgm:prSet presAssocID="{7C325391-56DD-479C-9C80-6161716912F4}" presName="rootText" presStyleLbl="node3" presStyleIdx="3" presStyleCnt="22">
        <dgm:presLayoutVars>
          <dgm:chPref val="3"/>
        </dgm:presLayoutVars>
      </dgm:prSet>
      <dgm:spPr/>
    </dgm:pt>
    <dgm:pt modelId="{B0033873-CFEC-4481-8935-C32F182FEC52}" type="pres">
      <dgm:prSet presAssocID="{7C325391-56DD-479C-9C80-6161716912F4}" presName="rootConnector" presStyleLbl="node3" presStyleIdx="3" presStyleCnt="22"/>
      <dgm:spPr/>
    </dgm:pt>
    <dgm:pt modelId="{555A02D1-86F7-455F-8443-E547FC0457FA}" type="pres">
      <dgm:prSet presAssocID="{7C325391-56DD-479C-9C80-6161716912F4}" presName="hierChild4" presStyleCnt="0"/>
      <dgm:spPr/>
    </dgm:pt>
    <dgm:pt modelId="{1B72795A-C494-4BB8-A8D6-91757834D7EB}" type="pres">
      <dgm:prSet presAssocID="{7C325391-56DD-479C-9C80-6161716912F4}" presName="hierChild5" presStyleCnt="0"/>
      <dgm:spPr/>
    </dgm:pt>
    <dgm:pt modelId="{40B3A0D7-1E87-44F8-A6D3-BCA4C990C5D8}" type="pres">
      <dgm:prSet presAssocID="{A2A83A69-F129-4F2C-B286-A3FA4D981B28}" presName="Name37" presStyleLbl="parChTrans1D3" presStyleIdx="4" presStyleCnt="22"/>
      <dgm:spPr/>
    </dgm:pt>
    <dgm:pt modelId="{0B7DEB7E-781B-4FE0-88D0-8B3C83F1F812}" type="pres">
      <dgm:prSet presAssocID="{B8C6688A-252B-4AD5-8847-56D701B9F25F}" presName="hierRoot2" presStyleCnt="0">
        <dgm:presLayoutVars>
          <dgm:hierBranch val="init"/>
        </dgm:presLayoutVars>
      </dgm:prSet>
      <dgm:spPr/>
    </dgm:pt>
    <dgm:pt modelId="{C88C5C01-EE01-43B4-AE02-BC394CC0BE0C}" type="pres">
      <dgm:prSet presAssocID="{B8C6688A-252B-4AD5-8847-56D701B9F25F}" presName="rootComposite" presStyleCnt="0"/>
      <dgm:spPr/>
    </dgm:pt>
    <dgm:pt modelId="{89E16982-1887-4C82-8BFB-543E199DD732}" type="pres">
      <dgm:prSet presAssocID="{B8C6688A-252B-4AD5-8847-56D701B9F25F}" presName="rootText" presStyleLbl="node3" presStyleIdx="4" presStyleCnt="22">
        <dgm:presLayoutVars>
          <dgm:chPref val="3"/>
        </dgm:presLayoutVars>
      </dgm:prSet>
      <dgm:spPr/>
    </dgm:pt>
    <dgm:pt modelId="{8604F3B1-F242-4F80-B962-6C8C9AEB0399}" type="pres">
      <dgm:prSet presAssocID="{B8C6688A-252B-4AD5-8847-56D701B9F25F}" presName="rootConnector" presStyleLbl="node3" presStyleIdx="4" presStyleCnt="22"/>
      <dgm:spPr/>
    </dgm:pt>
    <dgm:pt modelId="{5B7F6A30-3BF3-4EA5-A216-17E0ECCA3EE5}" type="pres">
      <dgm:prSet presAssocID="{B8C6688A-252B-4AD5-8847-56D701B9F25F}" presName="hierChild4" presStyleCnt="0"/>
      <dgm:spPr/>
    </dgm:pt>
    <dgm:pt modelId="{3C1EF13E-479B-494E-A54A-48C5EED58A9F}" type="pres">
      <dgm:prSet presAssocID="{B8C6688A-252B-4AD5-8847-56D701B9F25F}" presName="hierChild5" presStyleCnt="0"/>
      <dgm:spPr/>
    </dgm:pt>
    <dgm:pt modelId="{67A16986-21AB-4A40-B504-92CD8522FA61}" type="pres">
      <dgm:prSet presAssocID="{4917ECCA-BCE8-4B06-92F5-9EBA1B1266D8}" presName="Name37" presStyleLbl="parChTrans1D3" presStyleIdx="5" presStyleCnt="22"/>
      <dgm:spPr/>
    </dgm:pt>
    <dgm:pt modelId="{46B7AB15-07C3-4B9F-9E4E-2330BF2AB4AB}" type="pres">
      <dgm:prSet presAssocID="{21928DB8-E666-437D-A94A-3D337521F491}" presName="hierRoot2" presStyleCnt="0">
        <dgm:presLayoutVars>
          <dgm:hierBranch val="init"/>
        </dgm:presLayoutVars>
      </dgm:prSet>
      <dgm:spPr/>
    </dgm:pt>
    <dgm:pt modelId="{CD700CE6-5735-4FDE-87D8-1B9D45BA2344}" type="pres">
      <dgm:prSet presAssocID="{21928DB8-E666-437D-A94A-3D337521F491}" presName="rootComposite" presStyleCnt="0"/>
      <dgm:spPr/>
    </dgm:pt>
    <dgm:pt modelId="{45EA1193-2966-4267-A049-567C859B8648}" type="pres">
      <dgm:prSet presAssocID="{21928DB8-E666-437D-A94A-3D337521F491}" presName="rootText" presStyleLbl="node3" presStyleIdx="5" presStyleCnt="22">
        <dgm:presLayoutVars>
          <dgm:chPref val="3"/>
        </dgm:presLayoutVars>
      </dgm:prSet>
      <dgm:spPr/>
    </dgm:pt>
    <dgm:pt modelId="{39A98867-901B-4B2C-9A85-ED32A46F8869}" type="pres">
      <dgm:prSet presAssocID="{21928DB8-E666-437D-A94A-3D337521F491}" presName="rootConnector" presStyleLbl="node3" presStyleIdx="5" presStyleCnt="22"/>
      <dgm:spPr/>
    </dgm:pt>
    <dgm:pt modelId="{A9CE0DB5-C241-4780-9FF7-F351232BAD14}" type="pres">
      <dgm:prSet presAssocID="{21928DB8-E666-437D-A94A-3D337521F491}" presName="hierChild4" presStyleCnt="0"/>
      <dgm:spPr/>
    </dgm:pt>
    <dgm:pt modelId="{847F23FF-3800-47CB-B95F-1656BDA475A9}" type="pres">
      <dgm:prSet presAssocID="{21928DB8-E666-437D-A94A-3D337521F491}" presName="hierChild5" presStyleCnt="0"/>
      <dgm:spPr/>
    </dgm:pt>
    <dgm:pt modelId="{EB7251E9-8F7A-40FD-9DD8-EB640DEBF1A9}" type="pres">
      <dgm:prSet presAssocID="{FE7CC8F7-2B31-4A64-B7F7-9AF5CFE30F8D}" presName="Name37" presStyleLbl="parChTrans1D3" presStyleIdx="6" presStyleCnt="22"/>
      <dgm:spPr/>
    </dgm:pt>
    <dgm:pt modelId="{6C18BFA5-4279-4A97-B3F0-A282DD06F8A0}" type="pres">
      <dgm:prSet presAssocID="{580635DC-5CE9-4630-8890-A9F1E9AA12B8}" presName="hierRoot2" presStyleCnt="0">
        <dgm:presLayoutVars>
          <dgm:hierBranch val="init"/>
        </dgm:presLayoutVars>
      </dgm:prSet>
      <dgm:spPr/>
    </dgm:pt>
    <dgm:pt modelId="{31FA4290-5975-4CC1-B629-8D0202D6019A}" type="pres">
      <dgm:prSet presAssocID="{580635DC-5CE9-4630-8890-A9F1E9AA12B8}" presName="rootComposite" presStyleCnt="0"/>
      <dgm:spPr/>
    </dgm:pt>
    <dgm:pt modelId="{1FA132C9-419B-4500-811D-F1A2AEB2A351}" type="pres">
      <dgm:prSet presAssocID="{580635DC-5CE9-4630-8890-A9F1E9AA12B8}" presName="rootText" presStyleLbl="node3" presStyleIdx="6" presStyleCnt="22">
        <dgm:presLayoutVars>
          <dgm:chPref val="3"/>
        </dgm:presLayoutVars>
      </dgm:prSet>
      <dgm:spPr/>
    </dgm:pt>
    <dgm:pt modelId="{C42D5300-4F07-4F03-80A1-8F2DFE155E04}" type="pres">
      <dgm:prSet presAssocID="{580635DC-5CE9-4630-8890-A9F1E9AA12B8}" presName="rootConnector" presStyleLbl="node3" presStyleIdx="6" presStyleCnt="22"/>
      <dgm:spPr/>
    </dgm:pt>
    <dgm:pt modelId="{B5AF38B1-F114-4783-9BF5-85141C75C890}" type="pres">
      <dgm:prSet presAssocID="{580635DC-5CE9-4630-8890-A9F1E9AA12B8}" presName="hierChild4" presStyleCnt="0"/>
      <dgm:spPr/>
    </dgm:pt>
    <dgm:pt modelId="{527233B8-F10C-4160-AA91-105F685AF881}" type="pres">
      <dgm:prSet presAssocID="{580635DC-5CE9-4630-8890-A9F1E9AA12B8}" presName="hierChild5" presStyleCnt="0"/>
      <dgm:spPr/>
    </dgm:pt>
    <dgm:pt modelId="{E5FEA9B1-2E5F-4FF6-A1C7-6BE8EDF546FB}" type="pres">
      <dgm:prSet presAssocID="{7FFE90CB-97B2-4BB8-A3A1-A15D87CBE60E}" presName="hierChild5" presStyleCnt="0"/>
      <dgm:spPr/>
    </dgm:pt>
    <dgm:pt modelId="{22650433-4579-4CCC-97BA-220709978E4C}" type="pres">
      <dgm:prSet presAssocID="{C103B3E1-BEDC-47EC-A58B-62F560E31A49}" presName="Name37" presStyleLbl="parChTrans1D2" presStyleIdx="1" presStyleCnt="5"/>
      <dgm:spPr/>
    </dgm:pt>
    <dgm:pt modelId="{369EB06E-6F61-43B5-81E7-2B5A2F3B8382}" type="pres">
      <dgm:prSet presAssocID="{0AEDC7E2-E61D-4E47-BA50-E47F58CDE09E}" presName="hierRoot2" presStyleCnt="0">
        <dgm:presLayoutVars>
          <dgm:hierBranch val="init"/>
        </dgm:presLayoutVars>
      </dgm:prSet>
      <dgm:spPr/>
    </dgm:pt>
    <dgm:pt modelId="{637F2170-A322-4C5A-991D-2D789DE748AA}" type="pres">
      <dgm:prSet presAssocID="{0AEDC7E2-E61D-4E47-BA50-E47F58CDE09E}" presName="rootComposite" presStyleCnt="0"/>
      <dgm:spPr/>
    </dgm:pt>
    <dgm:pt modelId="{6306F65A-BC6C-44B2-BD24-46ADA033C3CA}" type="pres">
      <dgm:prSet presAssocID="{0AEDC7E2-E61D-4E47-BA50-E47F58CDE09E}" presName="rootText" presStyleLbl="node2" presStyleIdx="1" presStyleCnt="5">
        <dgm:presLayoutVars>
          <dgm:chPref val="3"/>
        </dgm:presLayoutVars>
      </dgm:prSet>
      <dgm:spPr/>
    </dgm:pt>
    <dgm:pt modelId="{3CFE7B4C-7393-42A6-BD0B-1064B8F2CD36}" type="pres">
      <dgm:prSet presAssocID="{0AEDC7E2-E61D-4E47-BA50-E47F58CDE09E}" presName="rootConnector" presStyleLbl="node2" presStyleIdx="1" presStyleCnt="5"/>
      <dgm:spPr/>
    </dgm:pt>
    <dgm:pt modelId="{BDF5A3E4-661A-4BB4-8D23-4ABB2258F95F}" type="pres">
      <dgm:prSet presAssocID="{0AEDC7E2-E61D-4E47-BA50-E47F58CDE09E}" presName="hierChild4" presStyleCnt="0"/>
      <dgm:spPr/>
    </dgm:pt>
    <dgm:pt modelId="{7D264A8A-869B-4C53-B9AA-BF76A099C73A}" type="pres">
      <dgm:prSet presAssocID="{8EA7727C-9EFE-4E30-B393-3E7AD2B3B92A}" presName="Name37" presStyleLbl="parChTrans1D3" presStyleIdx="7" presStyleCnt="22"/>
      <dgm:spPr/>
    </dgm:pt>
    <dgm:pt modelId="{373E8979-6AB9-4360-ADDF-A17B9BE433CC}" type="pres">
      <dgm:prSet presAssocID="{A78529A8-BB8C-45F6-9731-2EECDC2EC6CF}" presName="hierRoot2" presStyleCnt="0">
        <dgm:presLayoutVars>
          <dgm:hierBranch val="init"/>
        </dgm:presLayoutVars>
      </dgm:prSet>
      <dgm:spPr/>
    </dgm:pt>
    <dgm:pt modelId="{F54AB467-21D0-423C-91E1-DF483FA692CF}" type="pres">
      <dgm:prSet presAssocID="{A78529A8-BB8C-45F6-9731-2EECDC2EC6CF}" presName="rootComposite" presStyleCnt="0"/>
      <dgm:spPr/>
    </dgm:pt>
    <dgm:pt modelId="{50B5094D-67A7-4753-9AD3-6D44EA14172B}" type="pres">
      <dgm:prSet presAssocID="{A78529A8-BB8C-45F6-9731-2EECDC2EC6CF}" presName="rootText" presStyleLbl="node3" presStyleIdx="7" presStyleCnt="22">
        <dgm:presLayoutVars>
          <dgm:chPref val="3"/>
        </dgm:presLayoutVars>
      </dgm:prSet>
      <dgm:spPr/>
    </dgm:pt>
    <dgm:pt modelId="{FA9FFEA0-7867-48EA-ABDF-DDE7D2BEBC51}" type="pres">
      <dgm:prSet presAssocID="{A78529A8-BB8C-45F6-9731-2EECDC2EC6CF}" presName="rootConnector" presStyleLbl="node3" presStyleIdx="7" presStyleCnt="22"/>
      <dgm:spPr/>
    </dgm:pt>
    <dgm:pt modelId="{C4ECDD9C-21AD-4F66-948A-93599974FDEF}" type="pres">
      <dgm:prSet presAssocID="{A78529A8-BB8C-45F6-9731-2EECDC2EC6CF}" presName="hierChild4" presStyleCnt="0"/>
      <dgm:spPr/>
    </dgm:pt>
    <dgm:pt modelId="{7369D7FA-13FE-4ED2-ABEA-02CE2460E344}" type="pres">
      <dgm:prSet presAssocID="{A78529A8-BB8C-45F6-9731-2EECDC2EC6CF}" presName="hierChild5" presStyleCnt="0"/>
      <dgm:spPr/>
    </dgm:pt>
    <dgm:pt modelId="{132D3279-5444-473C-B52B-C1469E609E2D}" type="pres">
      <dgm:prSet presAssocID="{FA242796-3BA5-4B19-A782-53A4C3F16A8E}" presName="Name37" presStyleLbl="parChTrans1D3" presStyleIdx="8" presStyleCnt="22"/>
      <dgm:spPr/>
    </dgm:pt>
    <dgm:pt modelId="{1B1A1603-98D6-4FC1-8E42-D4ADAD84222D}" type="pres">
      <dgm:prSet presAssocID="{BE99E9A3-E2D6-406A-BADC-BF00D3765CB9}" presName="hierRoot2" presStyleCnt="0">
        <dgm:presLayoutVars>
          <dgm:hierBranch val="init"/>
        </dgm:presLayoutVars>
      </dgm:prSet>
      <dgm:spPr/>
    </dgm:pt>
    <dgm:pt modelId="{D10B3C21-30D8-4707-8A69-D3F88687A615}" type="pres">
      <dgm:prSet presAssocID="{BE99E9A3-E2D6-406A-BADC-BF00D3765CB9}" presName="rootComposite" presStyleCnt="0"/>
      <dgm:spPr/>
    </dgm:pt>
    <dgm:pt modelId="{B91E5152-0C55-4700-99B2-65B1BFA440A4}" type="pres">
      <dgm:prSet presAssocID="{BE99E9A3-E2D6-406A-BADC-BF00D3765CB9}" presName="rootText" presStyleLbl="node3" presStyleIdx="8" presStyleCnt="22">
        <dgm:presLayoutVars>
          <dgm:chPref val="3"/>
        </dgm:presLayoutVars>
      </dgm:prSet>
      <dgm:spPr/>
    </dgm:pt>
    <dgm:pt modelId="{46322759-96B8-4392-A2EF-9E78431E5C0D}" type="pres">
      <dgm:prSet presAssocID="{BE99E9A3-E2D6-406A-BADC-BF00D3765CB9}" presName="rootConnector" presStyleLbl="node3" presStyleIdx="8" presStyleCnt="22"/>
      <dgm:spPr/>
    </dgm:pt>
    <dgm:pt modelId="{EAB67B9B-5F11-4E07-9E4E-A6C0C07F7E25}" type="pres">
      <dgm:prSet presAssocID="{BE99E9A3-E2D6-406A-BADC-BF00D3765CB9}" presName="hierChild4" presStyleCnt="0"/>
      <dgm:spPr/>
    </dgm:pt>
    <dgm:pt modelId="{D1665378-9567-4D97-ADEF-9C7C351BFA27}" type="pres">
      <dgm:prSet presAssocID="{BE99E9A3-E2D6-406A-BADC-BF00D3765CB9}" presName="hierChild5" presStyleCnt="0"/>
      <dgm:spPr/>
    </dgm:pt>
    <dgm:pt modelId="{A54133E8-3AAF-4102-8D65-91434FAC2E78}" type="pres">
      <dgm:prSet presAssocID="{0483719C-4EC0-4FAC-9092-3073D35D3734}" presName="Name37" presStyleLbl="parChTrans1D3" presStyleIdx="9" presStyleCnt="22"/>
      <dgm:spPr/>
    </dgm:pt>
    <dgm:pt modelId="{D24918D1-6C82-49CC-9546-8C0EDDCC4AC6}" type="pres">
      <dgm:prSet presAssocID="{043EE001-187E-4672-97F4-17DB4DC461C7}" presName="hierRoot2" presStyleCnt="0">
        <dgm:presLayoutVars>
          <dgm:hierBranch val="init"/>
        </dgm:presLayoutVars>
      </dgm:prSet>
      <dgm:spPr/>
    </dgm:pt>
    <dgm:pt modelId="{C441C89E-03F8-434A-B678-DA066007C7EF}" type="pres">
      <dgm:prSet presAssocID="{043EE001-187E-4672-97F4-17DB4DC461C7}" presName="rootComposite" presStyleCnt="0"/>
      <dgm:spPr/>
    </dgm:pt>
    <dgm:pt modelId="{F0128FA1-4AD7-4FB5-A1D7-E20BD9B62F25}" type="pres">
      <dgm:prSet presAssocID="{043EE001-187E-4672-97F4-17DB4DC461C7}" presName="rootText" presStyleLbl="node3" presStyleIdx="9" presStyleCnt="22">
        <dgm:presLayoutVars>
          <dgm:chPref val="3"/>
        </dgm:presLayoutVars>
      </dgm:prSet>
      <dgm:spPr/>
    </dgm:pt>
    <dgm:pt modelId="{20FBCCC3-D445-4B64-B52C-4F21BAD6FFB0}" type="pres">
      <dgm:prSet presAssocID="{043EE001-187E-4672-97F4-17DB4DC461C7}" presName="rootConnector" presStyleLbl="node3" presStyleIdx="9" presStyleCnt="22"/>
      <dgm:spPr/>
    </dgm:pt>
    <dgm:pt modelId="{D9A3661D-841B-45DD-8CB7-13A844E9D43C}" type="pres">
      <dgm:prSet presAssocID="{043EE001-187E-4672-97F4-17DB4DC461C7}" presName="hierChild4" presStyleCnt="0"/>
      <dgm:spPr/>
    </dgm:pt>
    <dgm:pt modelId="{76ACA267-61EB-4156-8542-F789FCDE131C}" type="pres">
      <dgm:prSet presAssocID="{043EE001-187E-4672-97F4-17DB4DC461C7}" presName="hierChild5" presStyleCnt="0"/>
      <dgm:spPr/>
    </dgm:pt>
    <dgm:pt modelId="{CC03662F-22AE-4911-9EE6-DF364AC1929A}" type="pres">
      <dgm:prSet presAssocID="{5A6DBD44-2F94-4287-B4D1-634AB3E57B00}" presName="Name37" presStyleLbl="parChTrans1D3" presStyleIdx="10" presStyleCnt="22"/>
      <dgm:spPr/>
    </dgm:pt>
    <dgm:pt modelId="{B1E6A902-B7EE-4F32-A7A1-4C9BC4D430D5}" type="pres">
      <dgm:prSet presAssocID="{9F753D39-F316-4B68-B5C2-2586E6D26A67}" presName="hierRoot2" presStyleCnt="0">
        <dgm:presLayoutVars>
          <dgm:hierBranch val="init"/>
        </dgm:presLayoutVars>
      </dgm:prSet>
      <dgm:spPr/>
    </dgm:pt>
    <dgm:pt modelId="{AA173ED1-D1AA-4C40-9448-30962C596B15}" type="pres">
      <dgm:prSet presAssocID="{9F753D39-F316-4B68-B5C2-2586E6D26A67}" presName="rootComposite" presStyleCnt="0"/>
      <dgm:spPr/>
    </dgm:pt>
    <dgm:pt modelId="{C430DD54-8336-4F41-8B3F-A6222D268B5F}" type="pres">
      <dgm:prSet presAssocID="{9F753D39-F316-4B68-B5C2-2586E6D26A67}" presName="rootText" presStyleLbl="node3" presStyleIdx="10" presStyleCnt="22">
        <dgm:presLayoutVars>
          <dgm:chPref val="3"/>
        </dgm:presLayoutVars>
      </dgm:prSet>
      <dgm:spPr/>
    </dgm:pt>
    <dgm:pt modelId="{1B66AF58-CDEC-43C2-94D2-B4FED5198D8B}" type="pres">
      <dgm:prSet presAssocID="{9F753D39-F316-4B68-B5C2-2586E6D26A67}" presName="rootConnector" presStyleLbl="node3" presStyleIdx="10" presStyleCnt="22"/>
      <dgm:spPr/>
    </dgm:pt>
    <dgm:pt modelId="{5887C14F-4679-4D01-AFC3-114F8E40033A}" type="pres">
      <dgm:prSet presAssocID="{9F753D39-F316-4B68-B5C2-2586E6D26A67}" presName="hierChild4" presStyleCnt="0"/>
      <dgm:spPr/>
    </dgm:pt>
    <dgm:pt modelId="{FD9414B6-3F3F-4A48-8ABE-452CFF58001E}" type="pres">
      <dgm:prSet presAssocID="{9F753D39-F316-4B68-B5C2-2586E6D26A67}" presName="hierChild5" presStyleCnt="0"/>
      <dgm:spPr/>
    </dgm:pt>
    <dgm:pt modelId="{AA191796-A779-48C7-B348-49F087CA6BF4}" type="pres">
      <dgm:prSet presAssocID="{0AEDC7E2-E61D-4E47-BA50-E47F58CDE09E}" presName="hierChild5" presStyleCnt="0"/>
      <dgm:spPr/>
    </dgm:pt>
    <dgm:pt modelId="{CC07FB2F-CBBC-4AB9-83DE-BA8EA9F71EEE}" type="pres">
      <dgm:prSet presAssocID="{97FE76FD-795C-4FE8-9F39-FEB23D5C0C92}" presName="Name37" presStyleLbl="parChTrans1D2" presStyleIdx="2" presStyleCnt="5"/>
      <dgm:spPr/>
    </dgm:pt>
    <dgm:pt modelId="{8BD1A57E-4F9F-4E6B-86B0-3553F2650F33}" type="pres">
      <dgm:prSet presAssocID="{30118D1D-2F88-4783-83AA-8AB419EC57EB}" presName="hierRoot2" presStyleCnt="0">
        <dgm:presLayoutVars>
          <dgm:hierBranch val="init"/>
        </dgm:presLayoutVars>
      </dgm:prSet>
      <dgm:spPr/>
    </dgm:pt>
    <dgm:pt modelId="{6C395217-3954-4981-821D-23EB57630298}" type="pres">
      <dgm:prSet presAssocID="{30118D1D-2F88-4783-83AA-8AB419EC57EB}" presName="rootComposite" presStyleCnt="0"/>
      <dgm:spPr/>
    </dgm:pt>
    <dgm:pt modelId="{486476E7-747C-4CF4-BFF0-6031F680AB29}" type="pres">
      <dgm:prSet presAssocID="{30118D1D-2F88-4783-83AA-8AB419EC57EB}" presName="rootText" presStyleLbl="node2" presStyleIdx="2" presStyleCnt="5">
        <dgm:presLayoutVars>
          <dgm:chPref val="3"/>
        </dgm:presLayoutVars>
      </dgm:prSet>
      <dgm:spPr/>
    </dgm:pt>
    <dgm:pt modelId="{C5724652-8D61-4C16-A50D-238E6506A633}" type="pres">
      <dgm:prSet presAssocID="{30118D1D-2F88-4783-83AA-8AB419EC57EB}" presName="rootConnector" presStyleLbl="node2" presStyleIdx="2" presStyleCnt="5"/>
      <dgm:spPr/>
    </dgm:pt>
    <dgm:pt modelId="{F648F3F0-F391-471B-BC36-181F079CFC66}" type="pres">
      <dgm:prSet presAssocID="{30118D1D-2F88-4783-83AA-8AB419EC57EB}" presName="hierChild4" presStyleCnt="0"/>
      <dgm:spPr/>
    </dgm:pt>
    <dgm:pt modelId="{D7749B3D-3642-4839-9F47-1B3E6CCBAF71}" type="pres">
      <dgm:prSet presAssocID="{778107AE-ED0E-4126-80E4-4F6DE58B52E0}" presName="Name37" presStyleLbl="parChTrans1D3" presStyleIdx="11" presStyleCnt="22"/>
      <dgm:spPr/>
    </dgm:pt>
    <dgm:pt modelId="{DCBD5311-1FFB-4500-BA6D-F4050788DE96}" type="pres">
      <dgm:prSet presAssocID="{54EBC853-AEF0-4EAE-830A-CD8163D82DB1}" presName="hierRoot2" presStyleCnt="0">
        <dgm:presLayoutVars>
          <dgm:hierBranch val="init"/>
        </dgm:presLayoutVars>
      </dgm:prSet>
      <dgm:spPr/>
    </dgm:pt>
    <dgm:pt modelId="{00C798EA-A052-40EA-81B6-DF0D6963BF42}" type="pres">
      <dgm:prSet presAssocID="{54EBC853-AEF0-4EAE-830A-CD8163D82DB1}" presName="rootComposite" presStyleCnt="0"/>
      <dgm:spPr/>
    </dgm:pt>
    <dgm:pt modelId="{AB794698-6D5B-43FE-9FDF-9CC00B660F46}" type="pres">
      <dgm:prSet presAssocID="{54EBC853-AEF0-4EAE-830A-CD8163D82DB1}" presName="rootText" presStyleLbl="node3" presStyleIdx="11" presStyleCnt="22">
        <dgm:presLayoutVars>
          <dgm:chPref val="3"/>
        </dgm:presLayoutVars>
      </dgm:prSet>
      <dgm:spPr/>
    </dgm:pt>
    <dgm:pt modelId="{B97EA7B9-0BBD-482E-9A78-73A83C22D8D4}" type="pres">
      <dgm:prSet presAssocID="{54EBC853-AEF0-4EAE-830A-CD8163D82DB1}" presName="rootConnector" presStyleLbl="node3" presStyleIdx="11" presStyleCnt="22"/>
      <dgm:spPr/>
    </dgm:pt>
    <dgm:pt modelId="{E5F69F41-93E6-45BD-99CE-C57C4F60FB9F}" type="pres">
      <dgm:prSet presAssocID="{54EBC853-AEF0-4EAE-830A-CD8163D82DB1}" presName="hierChild4" presStyleCnt="0"/>
      <dgm:spPr/>
    </dgm:pt>
    <dgm:pt modelId="{CA954079-E4F2-49B6-9D8A-AF0CF7E8B2F9}" type="pres">
      <dgm:prSet presAssocID="{1835D2F7-7002-4F25-B983-13C97FB8CB8D}" presName="Name37" presStyleLbl="parChTrans1D4" presStyleIdx="0" presStyleCnt="13"/>
      <dgm:spPr/>
    </dgm:pt>
    <dgm:pt modelId="{5E1C9DC0-E547-464D-9CAB-7F7EEC139DDF}" type="pres">
      <dgm:prSet presAssocID="{1DE378C1-CE85-4CA7-813A-188B532F9DE9}" presName="hierRoot2" presStyleCnt="0">
        <dgm:presLayoutVars>
          <dgm:hierBranch val="init"/>
        </dgm:presLayoutVars>
      </dgm:prSet>
      <dgm:spPr/>
    </dgm:pt>
    <dgm:pt modelId="{7020EE25-AC5D-4853-BF6F-CF2A0BB1208A}" type="pres">
      <dgm:prSet presAssocID="{1DE378C1-CE85-4CA7-813A-188B532F9DE9}" presName="rootComposite" presStyleCnt="0"/>
      <dgm:spPr/>
    </dgm:pt>
    <dgm:pt modelId="{9C2F50B4-1717-49CA-8499-C0C985A21CDE}" type="pres">
      <dgm:prSet presAssocID="{1DE378C1-CE85-4CA7-813A-188B532F9DE9}" presName="rootText" presStyleLbl="node4" presStyleIdx="0" presStyleCnt="13">
        <dgm:presLayoutVars>
          <dgm:chPref val="3"/>
        </dgm:presLayoutVars>
      </dgm:prSet>
      <dgm:spPr/>
    </dgm:pt>
    <dgm:pt modelId="{8976026E-936E-4BDF-92AC-0F2FCC506715}" type="pres">
      <dgm:prSet presAssocID="{1DE378C1-CE85-4CA7-813A-188B532F9DE9}" presName="rootConnector" presStyleLbl="node4" presStyleIdx="0" presStyleCnt="13"/>
      <dgm:spPr/>
    </dgm:pt>
    <dgm:pt modelId="{56DCE14F-604A-410C-BF04-9BB2C6E8461E}" type="pres">
      <dgm:prSet presAssocID="{1DE378C1-CE85-4CA7-813A-188B532F9DE9}" presName="hierChild4" presStyleCnt="0"/>
      <dgm:spPr/>
    </dgm:pt>
    <dgm:pt modelId="{4EF18E53-F8C7-4FA9-952C-545694AE98FB}" type="pres">
      <dgm:prSet presAssocID="{1DE378C1-CE85-4CA7-813A-188B532F9DE9}" presName="hierChild5" presStyleCnt="0"/>
      <dgm:spPr/>
    </dgm:pt>
    <dgm:pt modelId="{2E80A7F6-A362-4217-AA85-D26EC13AF5F1}" type="pres">
      <dgm:prSet presAssocID="{A73D7CD1-A3A5-4B84-97FB-8183DFCAC117}" presName="Name37" presStyleLbl="parChTrans1D4" presStyleIdx="1" presStyleCnt="13"/>
      <dgm:spPr/>
    </dgm:pt>
    <dgm:pt modelId="{57610576-391A-4693-93AE-0B29900A925E}" type="pres">
      <dgm:prSet presAssocID="{9A0F6F44-7DBD-4C4A-8963-014164362FB3}" presName="hierRoot2" presStyleCnt="0">
        <dgm:presLayoutVars>
          <dgm:hierBranch val="init"/>
        </dgm:presLayoutVars>
      </dgm:prSet>
      <dgm:spPr/>
    </dgm:pt>
    <dgm:pt modelId="{338255AA-D7AC-46ED-A1C1-3A53F90C16AA}" type="pres">
      <dgm:prSet presAssocID="{9A0F6F44-7DBD-4C4A-8963-014164362FB3}" presName="rootComposite" presStyleCnt="0"/>
      <dgm:spPr/>
    </dgm:pt>
    <dgm:pt modelId="{B94A1E9C-7C2C-4EC2-86BB-C1C0E27B73DE}" type="pres">
      <dgm:prSet presAssocID="{9A0F6F44-7DBD-4C4A-8963-014164362FB3}" presName="rootText" presStyleLbl="node4" presStyleIdx="1" presStyleCnt="13">
        <dgm:presLayoutVars>
          <dgm:chPref val="3"/>
        </dgm:presLayoutVars>
      </dgm:prSet>
      <dgm:spPr/>
    </dgm:pt>
    <dgm:pt modelId="{83B2FE8F-648D-486F-B695-AC579C2A0D6E}" type="pres">
      <dgm:prSet presAssocID="{9A0F6F44-7DBD-4C4A-8963-014164362FB3}" presName="rootConnector" presStyleLbl="node4" presStyleIdx="1" presStyleCnt="13"/>
      <dgm:spPr/>
    </dgm:pt>
    <dgm:pt modelId="{CF753595-8AF0-4982-BA81-162D828CE6C7}" type="pres">
      <dgm:prSet presAssocID="{9A0F6F44-7DBD-4C4A-8963-014164362FB3}" presName="hierChild4" presStyleCnt="0"/>
      <dgm:spPr/>
    </dgm:pt>
    <dgm:pt modelId="{CEA305EA-F4C2-438C-8329-07C202690611}" type="pres">
      <dgm:prSet presAssocID="{9A0F6F44-7DBD-4C4A-8963-014164362FB3}" presName="hierChild5" presStyleCnt="0"/>
      <dgm:spPr/>
    </dgm:pt>
    <dgm:pt modelId="{BFE64A1F-778B-42D3-A203-B6C99B695A09}" type="pres">
      <dgm:prSet presAssocID="{54EBC853-AEF0-4EAE-830A-CD8163D82DB1}" presName="hierChild5" presStyleCnt="0"/>
      <dgm:spPr/>
    </dgm:pt>
    <dgm:pt modelId="{D966FCAC-4978-4EC8-BC9C-574D6A586909}" type="pres">
      <dgm:prSet presAssocID="{1C5AB974-2898-4E22-8631-3082D88B815B}" presName="Name37" presStyleLbl="parChTrans1D3" presStyleIdx="12" presStyleCnt="22"/>
      <dgm:spPr/>
    </dgm:pt>
    <dgm:pt modelId="{EF10829F-1B19-4346-813B-A9671B2C8F79}" type="pres">
      <dgm:prSet presAssocID="{24638216-EC16-40E0-9501-E33525AB1E4F}" presName="hierRoot2" presStyleCnt="0">
        <dgm:presLayoutVars>
          <dgm:hierBranch val="init"/>
        </dgm:presLayoutVars>
      </dgm:prSet>
      <dgm:spPr/>
    </dgm:pt>
    <dgm:pt modelId="{B353944C-1671-4241-AC30-4DA567315054}" type="pres">
      <dgm:prSet presAssocID="{24638216-EC16-40E0-9501-E33525AB1E4F}" presName="rootComposite" presStyleCnt="0"/>
      <dgm:spPr/>
    </dgm:pt>
    <dgm:pt modelId="{8EA74E89-77F8-49BC-AD68-9FA70C44A3C0}" type="pres">
      <dgm:prSet presAssocID="{24638216-EC16-40E0-9501-E33525AB1E4F}" presName="rootText" presStyleLbl="node3" presStyleIdx="12" presStyleCnt="22">
        <dgm:presLayoutVars>
          <dgm:chPref val="3"/>
        </dgm:presLayoutVars>
      </dgm:prSet>
      <dgm:spPr/>
    </dgm:pt>
    <dgm:pt modelId="{0B95BE7F-ED6A-4484-AA07-38D59F81B51D}" type="pres">
      <dgm:prSet presAssocID="{24638216-EC16-40E0-9501-E33525AB1E4F}" presName="rootConnector" presStyleLbl="node3" presStyleIdx="12" presStyleCnt="22"/>
      <dgm:spPr/>
    </dgm:pt>
    <dgm:pt modelId="{364857BA-7CD8-4C2F-9E08-467384CB8F72}" type="pres">
      <dgm:prSet presAssocID="{24638216-EC16-40E0-9501-E33525AB1E4F}" presName="hierChild4" presStyleCnt="0"/>
      <dgm:spPr/>
    </dgm:pt>
    <dgm:pt modelId="{F2FC95B2-52EB-4D17-B5F9-239C3FFD3FD6}" type="pres">
      <dgm:prSet presAssocID="{9A039381-3090-49C6-8F1D-4657B20DE95C}" presName="Name37" presStyleLbl="parChTrans1D4" presStyleIdx="2" presStyleCnt="13"/>
      <dgm:spPr/>
    </dgm:pt>
    <dgm:pt modelId="{E57A3ABC-5BCE-45B2-9142-EB330ABAA325}" type="pres">
      <dgm:prSet presAssocID="{894D11CB-E246-4E3B-BBCD-5C898942C933}" presName="hierRoot2" presStyleCnt="0">
        <dgm:presLayoutVars>
          <dgm:hierBranch val="init"/>
        </dgm:presLayoutVars>
      </dgm:prSet>
      <dgm:spPr/>
    </dgm:pt>
    <dgm:pt modelId="{3E6A16BC-D985-48A4-BE8C-B75ED0A22FAA}" type="pres">
      <dgm:prSet presAssocID="{894D11CB-E246-4E3B-BBCD-5C898942C933}" presName="rootComposite" presStyleCnt="0"/>
      <dgm:spPr/>
    </dgm:pt>
    <dgm:pt modelId="{773DDCB0-7B87-48DE-8D78-9CA8D668347B}" type="pres">
      <dgm:prSet presAssocID="{894D11CB-E246-4E3B-BBCD-5C898942C933}" presName="rootText" presStyleLbl="node4" presStyleIdx="2" presStyleCnt="13">
        <dgm:presLayoutVars>
          <dgm:chPref val="3"/>
        </dgm:presLayoutVars>
      </dgm:prSet>
      <dgm:spPr/>
    </dgm:pt>
    <dgm:pt modelId="{FB375A00-C30C-4E8A-9C96-D81C860DEB7B}" type="pres">
      <dgm:prSet presAssocID="{894D11CB-E246-4E3B-BBCD-5C898942C933}" presName="rootConnector" presStyleLbl="node4" presStyleIdx="2" presStyleCnt="13"/>
      <dgm:spPr/>
    </dgm:pt>
    <dgm:pt modelId="{5EEC4E1D-8465-4D17-B771-AED0173AB2E4}" type="pres">
      <dgm:prSet presAssocID="{894D11CB-E246-4E3B-BBCD-5C898942C933}" presName="hierChild4" presStyleCnt="0"/>
      <dgm:spPr/>
    </dgm:pt>
    <dgm:pt modelId="{6F7D0519-D51D-4865-A912-0924EFD7E9DA}" type="pres">
      <dgm:prSet presAssocID="{894D11CB-E246-4E3B-BBCD-5C898942C933}" presName="hierChild5" presStyleCnt="0"/>
      <dgm:spPr/>
    </dgm:pt>
    <dgm:pt modelId="{4AD279CE-6848-4780-8346-39B0E7DBC03F}" type="pres">
      <dgm:prSet presAssocID="{2A452562-327F-4AA9-AB5A-2B16E0D3678A}" presName="Name37" presStyleLbl="parChTrans1D4" presStyleIdx="3" presStyleCnt="13"/>
      <dgm:spPr/>
    </dgm:pt>
    <dgm:pt modelId="{70B6863F-4A5F-4D35-A049-4DEA8A2CF03C}" type="pres">
      <dgm:prSet presAssocID="{BBA2583E-9BA3-43BF-AF71-5732D678FD5A}" presName="hierRoot2" presStyleCnt="0">
        <dgm:presLayoutVars>
          <dgm:hierBranch val="init"/>
        </dgm:presLayoutVars>
      </dgm:prSet>
      <dgm:spPr/>
    </dgm:pt>
    <dgm:pt modelId="{0FD738AE-1B6C-430E-A9E8-6FF61A2A0F7A}" type="pres">
      <dgm:prSet presAssocID="{BBA2583E-9BA3-43BF-AF71-5732D678FD5A}" presName="rootComposite" presStyleCnt="0"/>
      <dgm:spPr/>
    </dgm:pt>
    <dgm:pt modelId="{81B6166C-1D47-4FAD-944F-6E46CE087276}" type="pres">
      <dgm:prSet presAssocID="{BBA2583E-9BA3-43BF-AF71-5732D678FD5A}" presName="rootText" presStyleLbl="node4" presStyleIdx="3" presStyleCnt="13">
        <dgm:presLayoutVars>
          <dgm:chPref val="3"/>
        </dgm:presLayoutVars>
      </dgm:prSet>
      <dgm:spPr/>
    </dgm:pt>
    <dgm:pt modelId="{6B62605A-4577-468F-8F3A-4FE74578F2FF}" type="pres">
      <dgm:prSet presAssocID="{BBA2583E-9BA3-43BF-AF71-5732D678FD5A}" presName="rootConnector" presStyleLbl="node4" presStyleIdx="3" presStyleCnt="13"/>
      <dgm:spPr/>
    </dgm:pt>
    <dgm:pt modelId="{AF111FA9-FBBA-4988-A32C-D37EF2B09723}" type="pres">
      <dgm:prSet presAssocID="{BBA2583E-9BA3-43BF-AF71-5732D678FD5A}" presName="hierChild4" presStyleCnt="0"/>
      <dgm:spPr/>
    </dgm:pt>
    <dgm:pt modelId="{E8E16827-8E66-4941-8258-F903AD868856}" type="pres">
      <dgm:prSet presAssocID="{BBA2583E-9BA3-43BF-AF71-5732D678FD5A}" presName="hierChild5" presStyleCnt="0"/>
      <dgm:spPr/>
    </dgm:pt>
    <dgm:pt modelId="{CE636706-CBB5-4FDA-9627-DD7B8530ACA8}" type="pres">
      <dgm:prSet presAssocID="{24638216-EC16-40E0-9501-E33525AB1E4F}" presName="hierChild5" presStyleCnt="0"/>
      <dgm:spPr/>
    </dgm:pt>
    <dgm:pt modelId="{DB435AA1-AD18-4CDD-BDFA-84FA2424F076}" type="pres">
      <dgm:prSet presAssocID="{7A046591-9AB2-4A47-9255-9ABFA539F652}" presName="Name37" presStyleLbl="parChTrans1D3" presStyleIdx="13" presStyleCnt="22"/>
      <dgm:spPr/>
    </dgm:pt>
    <dgm:pt modelId="{2F77CDE9-CA78-4EE6-8EBC-D19EFAA1D40F}" type="pres">
      <dgm:prSet presAssocID="{B25C6EED-1B14-4B79-8178-26CEE30E494F}" presName="hierRoot2" presStyleCnt="0">
        <dgm:presLayoutVars>
          <dgm:hierBranch val="init"/>
        </dgm:presLayoutVars>
      </dgm:prSet>
      <dgm:spPr/>
    </dgm:pt>
    <dgm:pt modelId="{070B742B-4C09-4D15-A24B-3F176CC995F2}" type="pres">
      <dgm:prSet presAssocID="{B25C6EED-1B14-4B79-8178-26CEE30E494F}" presName="rootComposite" presStyleCnt="0"/>
      <dgm:spPr/>
    </dgm:pt>
    <dgm:pt modelId="{15FA8D9D-9A69-4ADA-A8DB-6D1E2B6402B6}" type="pres">
      <dgm:prSet presAssocID="{B25C6EED-1B14-4B79-8178-26CEE30E494F}" presName="rootText" presStyleLbl="node3" presStyleIdx="13" presStyleCnt="22">
        <dgm:presLayoutVars>
          <dgm:chPref val="3"/>
        </dgm:presLayoutVars>
      </dgm:prSet>
      <dgm:spPr/>
    </dgm:pt>
    <dgm:pt modelId="{DF1FC029-7F99-47A2-913F-4DE2285DAD62}" type="pres">
      <dgm:prSet presAssocID="{B25C6EED-1B14-4B79-8178-26CEE30E494F}" presName="rootConnector" presStyleLbl="node3" presStyleIdx="13" presStyleCnt="22"/>
      <dgm:spPr/>
    </dgm:pt>
    <dgm:pt modelId="{14541226-7168-4426-AA47-D114F6BCCD24}" type="pres">
      <dgm:prSet presAssocID="{B25C6EED-1B14-4B79-8178-26CEE30E494F}" presName="hierChild4" presStyleCnt="0"/>
      <dgm:spPr/>
    </dgm:pt>
    <dgm:pt modelId="{2D2C7D0C-44BF-4D98-B4AD-C1A00171AA4F}" type="pres">
      <dgm:prSet presAssocID="{EA1DC843-36E1-4A58-950B-B61B3B0FB8CA}" presName="Name37" presStyleLbl="parChTrans1D4" presStyleIdx="4" presStyleCnt="13"/>
      <dgm:spPr/>
    </dgm:pt>
    <dgm:pt modelId="{7CD81D30-657B-4200-817F-5EC6630E42A7}" type="pres">
      <dgm:prSet presAssocID="{8781FBBA-D245-49C1-BE45-278FC9C9BCD2}" presName="hierRoot2" presStyleCnt="0">
        <dgm:presLayoutVars>
          <dgm:hierBranch val="init"/>
        </dgm:presLayoutVars>
      </dgm:prSet>
      <dgm:spPr/>
    </dgm:pt>
    <dgm:pt modelId="{839B41A2-A9FB-499D-B814-97F56476200D}" type="pres">
      <dgm:prSet presAssocID="{8781FBBA-D245-49C1-BE45-278FC9C9BCD2}" presName="rootComposite" presStyleCnt="0"/>
      <dgm:spPr/>
    </dgm:pt>
    <dgm:pt modelId="{87EF2D70-07ED-4289-9C8B-16DA0D38E0B1}" type="pres">
      <dgm:prSet presAssocID="{8781FBBA-D245-49C1-BE45-278FC9C9BCD2}" presName="rootText" presStyleLbl="node4" presStyleIdx="4" presStyleCnt="13">
        <dgm:presLayoutVars>
          <dgm:chPref val="3"/>
        </dgm:presLayoutVars>
      </dgm:prSet>
      <dgm:spPr/>
    </dgm:pt>
    <dgm:pt modelId="{31F05A9D-6518-4F30-919E-121125C0D17E}" type="pres">
      <dgm:prSet presAssocID="{8781FBBA-D245-49C1-BE45-278FC9C9BCD2}" presName="rootConnector" presStyleLbl="node4" presStyleIdx="4" presStyleCnt="13"/>
      <dgm:spPr/>
    </dgm:pt>
    <dgm:pt modelId="{4A82697D-F7E4-4A7D-B53E-B133AE357C38}" type="pres">
      <dgm:prSet presAssocID="{8781FBBA-D245-49C1-BE45-278FC9C9BCD2}" presName="hierChild4" presStyleCnt="0"/>
      <dgm:spPr/>
    </dgm:pt>
    <dgm:pt modelId="{534AEA3E-F819-4791-9E4D-DBD598A9E349}" type="pres">
      <dgm:prSet presAssocID="{8781FBBA-D245-49C1-BE45-278FC9C9BCD2}" presName="hierChild5" presStyleCnt="0"/>
      <dgm:spPr/>
    </dgm:pt>
    <dgm:pt modelId="{1026035A-99BC-417C-A9D9-D7A0D6B44704}" type="pres">
      <dgm:prSet presAssocID="{BB29DA6D-32F6-4BFD-AB27-E70ED719BAB1}" presName="Name37" presStyleLbl="parChTrans1D4" presStyleIdx="5" presStyleCnt="13"/>
      <dgm:spPr/>
    </dgm:pt>
    <dgm:pt modelId="{78F82A38-8310-47C7-9727-BEDC472B6F07}" type="pres">
      <dgm:prSet presAssocID="{13AA384F-6C9B-4FC5-BE99-A792183BDFA6}" presName="hierRoot2" presStyleCnt="0">
        <dgm:presLayoutVars>
          <dgm:hierBranch val="init"/>
        </dgm:presLayoutVars>
      </dgm:prSet>
      <dgm:spPr/>
    </dgm:pt>
    <dgm:pt modelId="{FAA24CA3-0421-43B4-AF1C-956BEC38C583}" type="pres">
      <dgm:prSet presAssocID="{13AA384F-6C9B-4FC5-BE99-A792183BDFA6}" presName="rootComposite" presStyleCnt="0"/>
      <dgm:spPr/>
    </dgm:pt>
    <dgm:pt modelId="{0A95BD46-2E63-46AE-AAC4-ADB4A13CF258}" type="pres">
      <dgm:prSet presAssocID="{13AA384F-6C9B-4FC5-BE99-A792183BDFA6}" presName="rootText" presStyleLbl="node4" presStyleIdx="5" presStyleCnt="13">
        <dgm:presLayoutVars>
          <dgm:chPref val="3"/>
        </dgm:presLayoutVars>
      </dgm:prSet>
      <dgm:spPr/>
    </dgm:pt>
    <dgm:pt modelId="{66E4EDD1-A601-4780-8605-16FACD183B39}" type="pres">
      <dgm:prSet presAssocID="{13AA384F-6C9B-4FC5-BE99-A792183BDFA6}" presName="rootConnector" presStyleLbl="node4" presStyleIdx="5" presStyleCnt="13"/>
      <dgm:spPr/>
    </dgm:pt>
    <dgm:pt modelId="{94F426DE-3D61-413D-BAF1-59FF768C0835}" type="pres">
      <dgm:prSet presAssocID="{13AA384F-6C9B-4FC5-BE99-A792183BDFA6}" presName="hierChild4" presStyleCnt="0"/>
      <dgm:spPr/>
    </dgm:pt>
    <dgm:pt modelId="{16FD4554-13BD-44E1-8472-D97BAC5DB021}" type="pres">
      <dgm:prSet presAssocID="{13AA384F-6C9B-4FC5-BE99-A792183BDFA6}" presName="hierChild5" presStyleCnt="0"/>
      <dgm:spPr/>
    </dgm:pt>
    <dgm:pt modelId="{CD19D369-2319-4A25-BB06-BBF54C7F457F}" type="pres">
      <dgm:prSet presAssocID="{CAEC4261-9104-45BA-AA6A-28054EE227CC}" presName="Name37" presStyleLbl="parChTrans1D4" presStyleIdx="6" presStyleCnt="13"/>
      <dgm:spPr/>
    </dgm:pt>
    <dgm:pt modelId="{A49DEEAE-8A9A-468B-8BA8-C94BD4892E8C}" type="pres">
      <dgm:prSet presAssocID="{36A8A916-D554-4B69-9C36-6AF647E23397}" presName="hierRoot2" presStyleCnt="0">
        <dgm:presLayoutVars>
          <dgm:hierBranch val="init"/>
        </dgm:presLayoutVars>
      </dgm:prSet>
      <dgm:spPr/>
    </dgm:pt>
    <dgm:pt modelId="{95818267-F461-45C4-A2D0-C2DA84B25EAD}" type="pres">
      <dgm:prSet presAssocID="{36A8A916-D554-4B69-9C36-6AF647E23397}" presName="rootComposite" presStyleCnt="0"/>
      <dgm:spPr/>
    </dgm:pt>
    <dgm:pt modelId="{5A71236E-FCA4-406A-AE74-6ECC7E7DD6F3}" type="pres">
      <dgm:prSet presAssocID="{36A8A916-D554-4B69-9C36-6AF647E23397}" presName="rootText" presStyleLbl="node4" presStyleIdx="6" presStyleCnt="13">
        <dgm:presLayoutVars>
          <dgm:chPref val="3"/>
        </dgm:presLayoutVars>
      </dgm:prSet>
      <dgm:spPr/>
    </dgm:pt>
    <dgm:pt modelId="{E005C768-B5C3-49D8-A5CC-6A8C1F449EBE}" type="pres">
      <dgm:prSet presAssocID="{36A8A916-D554-4B69-9C36-6AF647E23397}" presName="rootConnector" presStyleLbl="node4" presStyleIdx="6" presStyleCnt="13"/>
      <dgm:spPr/>
    </dgm:pt>
    <dgm:pt modelId="{A3C58E02-CBB6-43A2-9A40-FF313854D664}" type="pres">
      <dgm:prSet presAssocID="{36A8A916-D554-4B69-9C36-6AF647E23397}" presName="hierChild4" presStyleCnt="0"/>
      <dgm:spPr/>
    </dgm:pt>
    <dgm:pt modelId="{B02B55B5-3524-4E1F-91E1-79340ACD5201}" type="pres">
      <dgm:prSet presAssocID="{36A8A916-D554-4B69-9C36-6AF647E23397}" presName="hierChild5" presStyleCnt="0"/>
      <dgm:spPr/>
    </dgm:pt>
    <dgm:pt modelId="{804B0447-7D0E-4C31-8CCE-388B62F7D2A4}" type="pres">
      <dgm:prSet presAssocID="{B25C6EED-1B14-4B79-8178-26CEE30E494F}" presName="hierChild5" presStyleCnt="0"/>
      <dgm:spPr/>
    </dgm:pt>
    <dgm:pt modelId="{6979B878-5074-45AE-BED5-B0A03B33515B}" type="pres">
      <dgm:prSet presAssocID="{AD4C7D61-C9FC-45D0-AA23-2F0CD4AC2478}" presName="Name37" presStyleLbl="parChTrans1D3" presStyleIdx="14" presStyleCnt="22"/>
      <dgm:spPr/>
    </dgm:pt>
    <dgm:pt modelId="{C8DE732E-C322-43D6-907F-E411A92F853E}" type="pres">
      <dgm:prSet presAssocID="{52C5E7ED-D1A6-4B86-9C54-1DB3E0F63B22}" presName="hierRoot2" presStyleCnt="0">
        <dgm:presLayoutVars>
          <dgm:hierBranch val="init"/>
        </dgm:presLayoutVars>
      </dgm:prSet>
      <dgm:spPr/>
    </dgm:pt>
    <dgm:pt modelId="{48CFF123-01E6-4616-8A36-FBFDD5FBB18B}" type="pres">
      <dgm:prSet presAssocID="{52C5E7ED-D1A6-4B86-9C54-1DB3E0F63B22}" presName="rootComposite" presStyleCnt="0"/>
      <dgm:spPr/>
    </dgm:pt>
    <dgm:pt modelId="{81DE6004-FADE-4BE2-AFB0-C2BC3F687901}" type="pres">
      <dgm:prSet presAssocID="{52C5E7ED-D1A6-4B86-9C54-1DB3E0F63B22}" presName="rootText" presStyleLbl="node3" presStyleIdx="14" presStyleCnt="22">
        <dgm:presLayoutVars>
          <dgm:chPref val="3"/>
        </dgm:presLayoutVars>
      </dgm:prSet>
      <dgm:spPr/>
    </dgm:pt>
    <dgm:pt modelId="{D1B40A0B-3CF1-4AB1-906E-C21565233C9A}" type="pres">
      <dgm:prSet presAssocID="{52C5E7ED-D1A6-4B86-9C54-1DB3E0F63B22}" presName="rootConnector" presStyleLbl="node3" presStyleIdx="14" presStyleCnt="22"/>
      <dgm:spPr/>
    </dgm:pt>
    <dgm:pt modelId="{CD63D7D4-30B3-4212-BE6C-B6B252D178AA}" type="pres">
      <dgm:prSet presAssocID="{52C5E7ED-D1A6-4B86-9C54-1DB3E0F63B22}" presName="hierChild4" presStyleCnt="0"/>
      <dgm:spPr/>
    </dgm:pt>
    <dgm:pt modelId="{E6730A35-D5DA-4615-8CBD-64C2A0FE2A26}" type="pres">
      <dgm:prSet presAssocID="{76B5D18D-57AD-455F-92DC-56D9AA787012}" presName="Name37" presStyleLbl="parChTrans1D4" presStyleIdx="7" presStyleCnt="13"/>
      <dgm:spPr/>
    </dgm:pt>
    <dgm:pt modelId="{F28EC299-F7F2-4A1E-A6D5-6AE3BCC90B86}" type="pres">
      <dgm:prSet presAssocID="{3D353017-510D-4CA0-8B84-85B91C92AEEC}" presName="hierRoot2" presStyleCnt="0">
        <dgm:presLayoutVars>
          <dgm:hierBranch val="init"/>
        </dgm:presLayoutVars>
      </dgm:prSet>
      <dgm:spPr/>
    </dgm:pt>
    <dgm:pt modelId="{F0FAC1F0-4EA6-4851-87FB-0D70BD71A7FD}" type="pres">
      <dgm:prSet presAssocID="{3D353017-510D-4CA0-8B84-85B91C92AEEC}" presName="rootComposite" presStyleCnt="0"/>
      <dgm:spPr/>
    </dgm:pt>
    <dgm:pt modelId="{4F04A795-225B-4F71-B2B8-E0238DCFB0EE}" type="pres">
      <dgm:prSet presAssocID="{3D353017-510D-4CA0-8B84-85B91C92AEEC}" presName="rootText" presStyleLbl="node4" presStyleIdx="7" presStyleCnt="13">
        <dgm:presLayoutVars>
          <dgm:chPref val="3"/>
        </dgm:presLayoutVars>
      </dgm:prSet>
      <dgm:spPr/>
    </dgm:pt>
    <dgm:pt modelId="{18A7F59D-7F8D-489C-AC7F-38611C643E70}" type="pres">
      <dgm:prSet presAssocID="{3D353017-510D-4CA0-8B84-85B91C92AEEC}" presName="rootConnector" presStyleLbl="node4" presStyleIdx="7" presStyleCnt="13"/>
      <dgm:spPr/>
    </dgm:pt>
    <dgm:pt modelId="{B8D4A1E4-CA7B-47CD-84AD-77EFC98F804D}" type="pres">
      <dgm:prSet presAssocID="{3D353017-510D-4CA0-8B84-85B91C92AEEC}" presName="hierChild4" presStyleCnt="0"/>
      <dgm:spPr/>
    </dgm:pt>
    <dgm:pt modelId="{51001758-7274-46BB-AA22-5B4AB1A7660B}" type="pres">
      <dgm:prSet presAssocID="{3D353017-510D-4CA0-8B84-85B91C92AEEC}" presName="hierChild5" presStyleCnt="0"/>
      <dgm:spPr/>
    </dgm:pt>
    <dgm:pt modelId="{2D1A4C1F-C2B4-4143-A54B-D436F0C99C3A}" type="pres">
      <dgm:prSet presAssocID="{17521232-D819-4BC9-8F18-57760386A992}" presName="Name37" presStyleLbl="parChTrans1D4" presStyleIdx="8" presStyleCnt="13"/>
      <dgm:spPr/>
    </dgm:pt>
    <dgm:pt modelId="{CBFEA94E-4B97-4B12-9212-67E49A6DE094}" type="pres">
      <dgm:prSet presAssocID="{D677E135-259A-4605-AAB8-5489B37D7ECA}" presName="hierRoot2" presStyleCnt="0">
        <dgm:presLayoutVars>
          <dgm:hierBranch val="init"/>
        </dgm:presLayoutVars>
      </dgm:prSet>
      <dgm:spPr/>
    </dgm:pt>
    <dgm:pt modelId="{5AF91683-FF6B-458D-A3DF-60ADA34EFBA5}" type="pres">
      <dgm:prSet presAssocID="{D677E135-259A-4605-AAB8-5489B37D7ECA}" presName="rootComposite" presStyleCnt="0"/>
      <dgm:spPr/>
    </dgm:pt>
    <dgm:pt modelId="{D217F84C-9FBD-467E-A89A-DA1392A309E2}" type="pres">
      <dgm:prSet presAssocID="{D677E135-259A-4605-AAB8-5489B37D7ECA}" presName="rootText" presStyleLbl="node4" presStyleIdx="8" presStyleCnt="13">
        <dgm:presLayoutVars>
          <dgm:chPref val="3"/>
        </dgm:presLayoutVars>
      </dgm:prSet>
      <dgm:spPr/>
    </dgm:pt>
    <dgm:pt modelId="{18FF2C6E-A73F-414D-B29F-DD4DC995936B}" type="pres">
      <dgm:prSet presAssocID="{D677E135-259A-4605-AAB8-5489B37D7ECA}" presName="rootConnector" presStyleLbl="node4" presStyleIdx="8" presStyleCnt="13"/>
      <dgm:spPr/>
    </dgm:pt>
    <dgm:pt modelId="{F1596060-9C6F-4ED2-A3C9-4E50C76DCDA5}" type="pres">
      <dgm:prSet presAssocID="{D677E135-259A-4605-AAB8-5489B37D7ECA}" presName="hierChild4" presStyleCnt="0"/>
      <dgm:spPr/>
    </dgm:pt>
    <dgm:pt modelId="{62F08473-A8D7-408C-930C-75B45DDA4CA1}" type="pres">
      <dgm:prSet presAssocID="{D677E135-259A-4605-AAB8-5489B37D7ECA}" presName="hierChild5" presStyleCnt="0"/>
      <dgm:spPr/>
    </dgm:pt>
    <dgm:pt modelId="{9A46635A-BADC-400A-9F68-2CAB9715D356}" type="pres">
      <dgm:prSet presAssocID="{52C5E7ED-D1A6-4B86-9C54-1DB3E0F63B22}" presName="hierChild5" presStyleCnt="0"/>
      <dgm:spPr/>
    </dgm:pt>
    <dgm:pt modelId="{A150BC9D-46A3-4A2B-BEB6-8939F7111AA0}" type="pres">
      <dgm:prSet presAssocID="{64BABF15-9446-458D-BC2F-67E4515834B7}" presName="Name37" presStyleLbl="parChTrans1D3" presStyleIdx="15" presStyleCnt="22"/>
      <dgm:spPr/>
    </dgm:pt>
    <dgm:pt modelId="{4101F991-7618-41C4-B2E7-090FEE855405}" type="pres">
      <dgm:prSet presAssocID="{455C60BB-A561-47BE-8713-F1A7EB582665}" presName="hierRoot2" presStyleCnt="0">
        <dgm:presLayoutVars>
          <dgm:hierBranch val="init"/>
        </dgm:presLayoutVars>
      </dgm:prSet>
      <dgm:spPr/>
    </dgm:pt>
    <dgm:pt modelId="{4CC8D2BC-1E5E-4E79-BD20-12D3FF5FE86A}" type="pres">
      <dgm:prSet presAssocID="{455C60BB-A561-47BE-8713-F1A7EB582665}" presName="rootComposite" presStyleCnt="0"/>
      <dgm:spPr/>
    </dgm:pt>
    <dgm:pt modelId="{C071DB69-29A2-4D08-AEFB-13DF538098D6}" type="pres">
      <dgm:prSet presAssocID="{455C60BB-A561-47BE-8713-F1A7EB582665}" presName="rootText" presStyleLbl="node3" presStyleIdx="15" presStyleCnt="22">
        <dgm:presLayoutVars>
          <dgm:chPref val="3"/>
        </dgm:presLayoutVars>
      </dgm:prSet>
      <dgm:spPr/>
    </dgm:pt>
    <dgm:pt modelId="{7A3AC33A-72A8-45C9-8114-1ECDFBECF4BA}" type="pres">
      <dgm:prSet presAssocID="{455C60BB-A561-47BE-8713-F1A7EB582665}" presName="rootConnector" presStyleLbl="node3" presStyleIdx="15" presStyleCnt="22"/>
      <dgm:spPr/>
    </dgm:pt>
    <dgm:pt modelId="{BBD3281C-B93B-443C-80A0-802CBC22B21B}" type="pres">
      <dgm:prSet presAssocID="{455C60BB-A561-47BE-8713-F1A7EB582665}" presName="hierChild4" presStyleCnt="0"/>
      <dgm:spPr/>
    </dgm:pt>
    <dgm:pt modelId="{4B1622C1-7F0C-4F20-87B4-8CB4D668A78E}" type="pres">
      <dgm:prSet presAssocID="{EF4AB815-2BD5-4155-8305-E4CC15A14BB6}" presName="Name37" presStyleLbl="parChTrans1D4" presStyleIdx="9" presStyleCnt="13"/>
      <dgm:spPr/>
    </dgm:pt>
    <dgm:pt modelId="{72F0E611-B9AB-4357-90C3-3179499E3934}" type="pres">
      <dgm:prSet presAssocID="{007B0D74-1490-4D94-B608-79E3274B98DA}" presName="hierRoot2" presStyleCnt="0">
        <dgm:presLayoutVars>
          <dgm:hierBranch val="init"/>
        </dgm:presLayoutVars>
      </dgm:prSet>
      <dgm:spPr/>
    </dgm:pt>
    <dgm:pt modelId="{A240FE3B-E6D1-4429-97E9-859E78547184}" type="pres">
      <dgm:prSet presAssocID="{007B0D74-1490-4D94-B608-79E3274B98DA}" presName="rootComposite" presStyleCnt="0"/>
      <dgm:spPr/>
    </dgm:pt>
    <dgm:pt modelId="{EF3B657D-5DBE-46CB-B69E-A05247972135}" type="pres">
      <dgm:prSet presAssocID="{007B0D74-1490-4D94-B608-79E3274B98DA}" presName="rootText" presStyleLbl="node4" presStyleIdx="9" presStyleCnt="13">
        <dgm:presLayoutVars>
          <dgm:chPref val="3"/>
        </dgm:presLayoutVars>
      </dgm:prSet>
      <dgm:spPr/>
    </dgm:pt>
    <dgm:pt modelId="{37657E42-E158-4195-8561-E90C06930F54}" type="pres">
      <dgm:prSet presAssocID="{007B0D74-1490-4D94-B608-79E3274B98DA}" presName="rootConnector" presStyleLbl="node4" presStyleIdx="9" presStyleCnt="13"/>
      <dgm:spPr/>
    </dgm:pt>
    <dgm:pt modelId="{01BA0C30-711F-49FF-808D-AAEFC85895CA}" type="pres">
      <dgm:prSet presAssocID="{007B0D74-1490-4D94-B608-79E3274B98DA}" presName="hierChild4" presStyleCnt="0"/>
      <dgm:spPr/>
    </dgm:pt>
    <dgm:pt modelId="{05136815-2A11-45D8-B7BD-DE3242743B2B}" type="pres">
      <dgm:prSet presAssocID="{007B0D74-1490-4D94-B608-79E3274B98DA}" presName="hierChild5" presStyleCnt="0"/>
      <dgm:spPr/>
    </dgm:pt>
    <dgm:pt modelId="{103FCF33-D0C4-4B6A-8C42-AA0ABA6E9E0D}" type="pres">
      <dgm:prSet presAssocID="{54BB3E94-F6FF-4D4C-ABCD-3DD1E631EBB5}" presName="Name37" presStyleLbl="parChTrans1D4" presStyleIdx="10" presStyleCnt="13"/>
      <dgm:spPr/>
    </dgm:pt>
    <dgm:pt modelId="{F0D3F1BE-873E-439E-AC5C-CB52B8D1D60F}" type="pres">
      <dgm:prSet presAssocID="{DB7C5EB5-B61C-4F33-80BA-253051E79871}" presName="hierRoot2" presStyleCnt="0">
        <dgm:presLayoutVars>
          <dgm:hierBranch val="init"/>
        </dgm:presLayoutVars>
      </dgm:prSet>
      <dgm:spPr/>
    </dgm:pt>
    <dgm:pt modelId="{E43E064A-A82B-4BB0-BB48-F82AC3FF6EBA}" type="pres">
      <dgm:prSet presAssocID="{DB7C5EB5-B61C-4F33-80BA-253051E79871}" presName="rootComposite" presStyleCnt="0"/>
      <dgm:spPr/>
    </dgm:pt>
    <dgm:pt modelId="{C39C186B-A68F-46B2-B329-AB1B0B759BCC}" type="pres">
      <dgm:prSet presAssocID="{DB7C5EB5-B61C-4F33-80BA-253051E79871}" presName="rootText" presStyleLbl="node4" presStyleIdx="10" presStyleCnt="13">
        <dgm:presLayoutVars>
          <dgm:chPref val="3"/>
        </dgm:presLayoutVars>
      </dgm:prSet>
      <dgm:spPr/>
    </dgm:pt>
    <dgm:pt modelId="{D9116214-0A81-4DBA-A723-44A3D04EADE1}" type="pres">
      <dgm:prSet presAssocID="{DB7C5EB5-B61C-4F33-80BA-253051E79871}" presName="rootConnector" presStyleLbl="node4" presStyleIdx="10" presStyleCnt="13"/>
      <dgm:spPr/>
    </dgm:pt>
    <dgm:pt modelId="{BD72F842-C57F-4F8F-AD23-E60B25BE5B3F}" type="pres">
      <dgm:prSet presAssocID="{DB7C5EB5-B61C-4F33-80BA-253051E79871}" presName="hierChild4" presStyleCnt="0"/>
      <dgm:spPr/>
    </dgm:pt>
    <dgm:pt modelId="{63E6A7BD-1256-4B1C-B1C3-E78FA161F53E}" type="pres">
      <dgm:prSet presAssocID="{DB7C5EB5-B61C-4F33-80BA-253051E79871}" presName="hierChild5" presStyleCnt="0"/>
      <dgm:spPr/>
    </dgm:pt>
    <dgm:pt modelId="{5DAD3289-BFF6-4273-8891-89D7A6833CD7}" type="pres">
      <dgm:prSet presAssocID="{04A47584-DB1F-412E-91A4-380A92D0F4A7}" presName="Name37" presStyleLbl="parChTrans1D4" presStyleIdx="11" presStyleCnt="13"/>
      <dgm:spPr/>
    </dgm:pt>
    <dgm:pt modelId="{7A3AD580-9CB6-42F5-AD35-C059DE978E8B}" type="pres">
      <dgm:prSet presAssocID="{320463EE-EC8C-4AAF-A2B0-09A9A1FED1B3}" presName="hierRoot2" presStyleCnt="0">
        <dgm:presLayoutVars>
          <dgm:hierBranch val="init"/>
        </dgm:presLayoutVars>
      </dgm:prSet>
      <dgm:spPr/>
    </dgm:pt>
    <dgm:pt modelId="{7E49BDD3-5AE4-418B-93AD-F2F743BC0268}" type="pres">
      <dgm:prSet presAssocID="{320463EE-EC8C-4AAF-A2B0-09A9A1FED1B3}" presName="rootComposite" presStyleCnt="0"/>
      <dgm:spPr/>
    </dgm:pt>
    <dgm:pt modelId="{6F1B5066-3BA4-47B7-AF92-F9AE93B6CCF8}" type="pres">
      <dgm:prSet presAssocID="{320463EE-EC8C-4AAF-A2B0-09A9A1FED1B3}" presName="rootText" presStyleLbl="node4" presStyleIdx="11" presStyleCnt="13">
        <dgm:presLayoutVars>
          <dgm:chPref val="3"/>
        </dgm:presLayoutVars>
      </dgm:prSet>
      <dgm:spPr/>
    </dgm:pt>
    <dgm:pt modelId="{80622579-8AF7-4CFA-968D-49349ECFF82B}" type="pres">
      <dgm:prSet presAssocID="{320463EE-EC8C-4AAF-A2B0-09A9A1FED1B3}" presName="rootConnector" presStyleLbl="node4" presStyleIdx="11" presStyleCnt="13"/>
      <dgm:spPr/>
    </dgm:pt>
    <dgm:pt modelId="{1971B7E8-F965-41F7-B883-389E3D0F744D}" type="pres">
      <dgm:prSet presAssocID="{320463EE-EC8C-4AAF-A2B0-09A9A1FED1B3}" presName="hierChild4" presStyleCnt="0"/>
      <dgm:spPr/>
    </dgm:pt>
    <dgm:pt modelId="{93DB99BB-1720-4170-A485-4D3AF02A85C7}" type="pres">
      <dgm:prSet presAssocID="{320463EE-EC8C-4AAF-A2B0-09A9A1FED1B3}" presName="hierChild5" presStyleCnt="0"/>
      <dgm:spPr/>
    </dgm:pt>
    <dgm:pt modelId="{24E0B659-3948-4ECE-9C99-BAAE0EE91E51}" type="pres">
      <dgm:prSet presAssocID="{C4F07FAA-F801-4DB5-BF24-E1810E1961F0}" presName="Name37" presStyleLbl="parChTrans1D4" presStyleIdx="12" presStyleCnt="13"/>
      <dgm:spPr/>
    </dgm:pt>
    <dgm:pt modelId="{8C8C2054-8788-49D9-B1E3-C796A510B285}" type="pres">
      <dgm:prSet presAssocID="{9DF3D030-217E-45E4-AA16-4737098A52FA}" presName="hierRoot2" presStyleCnt="0">
        <dgm:presLayoutVars>
          <dgm:hierBranch val="init"/>
        </dgm:presLayoutVars>
      </dgm:prSet>
      <dgm:spPr/>
    </dgm:pt>
    <dgm:pt modelId="{98A2109B-B588-4238-85B5-FBAA93853484}" type="pres">
      <dgm:prSet presAssocID="{9DF3D030-217E-45E4-AA16-4737098A52FA}" presName="rootComposite" presStyleCnt="0"/>
      <dgm:spPr/>
    </dgm:pt>
    <dgm:pt modelId="{FDF21EE0-C4AF-406E-A4D4-AD1822CDA0A2}" type="pres">
      <dgm:prSet presAssocID="{9DF3D030-217E-45E4-AA16-4737098A52FA}" presName="rootText" presStyleLbl="node4" presStyleIdx="12" presStyleCnt="13">
        <dgm:presLayoutVars>
          <dgm:chPref val="3"/>
        </dgm:presLayoutVars>
      </dgm:prSet>
      <dgm:spPr/>
    </dgm:pt>
    <dgm:pt modelId="{6293D00B-813C-4B3F-AD6E-076CFC16F7C1}" type="pres">
      <dgm:prSet presAssocID="{9DF3D030-217E-45E4-AA16-4737098A52FA}" presName="rootConnector" presStyleLbl="node4" presStyleIdx="12" presStyleCnt="13"/>
      <dgm:spPr/>
    </dgm:pt>
    <dgm:pt modelId="{3B45ACBC-C908-454F-838E-043EC38B8BAD}" type="pres">
      <dgm:prSet presAssocID="{9DF3D030-217E-45E4-AA16-4737098A52FA}" presName="hierChild4" presStyleCnt="0"/>
      <dgm:spPr/>
    </dgm:pt>
    <dgm:pt modelId="{36928F5A-835E-4744-AD48-3AB931732E15}" type="pres">
      <dgm:prSet presAssocID="{9DF3D030-217E-45E4-AA16-4737098A52FA}" presName="hierChild5" presStyleCnt="0"/>
      <dgm:spPr/>
    </dgm:pt>
    <dgm:pt modelId="{B8E57CB0-DD9C-4908-9772-0B112501AFE4}" type="pres">
      <dgm:prSet presAssocID="{455C60BB-A561-47BE-8713-F1A7EB582665}" presName="hierChild5" presStyleCnt="0"/>
      <dgm:spPr/>
    </dgm:pt>
    <dgm:pt modelId="{B05C0D38-8E0E-4095-9FD8-568389202068}" type="pres">
      <dgm:prSet presAssocID="{30118D1D-2F88-4783-83AA-8AB419EC57EB}" presName="hierChild5" presStyleCnt="0"/>
      <dgm:spPr/>
    </dgm:pt>
    <dgm:pt modelId="{63BFB354-A804-4360-B6CE-B74634F161A4}" type="pres">
      <dgm:prSet presAssocID="{54EA094D-533D-4311-B69D-D1AF5B821680}" presName="Name37" presStyleLbl="parChTrans1D2" presStyleIdx="3" presStyleCnt="5"/>
      <dgm:spPr/>
    </dgm:pt>
    <dgm:pt modelId="{CD1C3D2E-EFB7-49A0-B008-BFACAD2DE56C}" type="pres">
      <dgm:prSet presAssocID="{DFACF09A-27BC-489A-9836-75C455EA267F}" presName="hierRoot2" presStyleCnt="0">
        <dgm:presLayoutVars>
          <dgm:hierBranch val="init"/>
        </dgm:presLayoutVars>
      </dgm:prSet>
      <dgm:spPr/>
    </dgm:pt>
    <dgm:pt modelId="{49C32717-3066-4F1C-9F9F-6DF6E5FF427E}" type="pres">
      <dgm:prSet presAssocID="{DFACF09A-27BC-489A-9836-75C455EA267F}" presName="rootComposite" presStyleCnt="0"/>
      <dgm:spPr/>
    </dgm:pt>
    <dgm:pt modelId="{669FA585-8FB0-427A-8672-DE97C8950105}" type="pres">
      <dgm:prSet presAssocID="{DFACF09A-27BC-489A-9836-75C455EA267F}" presName="rootText" presStyleLbl="node2" presStyleIdx="3" presStyleCnt="5">
        <dgm:presLayoutVars>
          <dgm:chPref val="3"/>
        </dgm:presLayoutVars>
      </dgm:prSet>
      <dgm:spPr/>
    </dgm:pt>
    <dgm:pt modelId="{B91F5860-BD6B-4443-81DA-6508750C203D}" type="pres">
      <dgm:prSet presAssocID="{DFACF09A-27BC-489A-9836-75C455EA267F}" presName="rootConnector" presStyleLbl="node2" presStyleIdx="3" presStyleCnt="5"/>
      <dgm:spPr/>
    </dgm:pt>
    <dgm:pt modelId="{C50FBF20-DC8C-409D-8A73-846E95FC5241}" type="pres">
      <dgm:prSet presAssocID="{DFACF09A-27BC-489A-9836-75C455EA267F}" presName="hierChild4" presStyleCnt="0"/>
      <dgm:spPr/>
    </dgm:pt>
    <dgm:pt modelId="{46CF7253-0299-4BF7-AEA6-79E976864D66}" type="pres">
      <dgm:prSet presAssocID="{E355C3E2-D7BC-476A-8180-1B81F6DD538B}" presName="Name37" presStyleLbl="parChTrans1D3" presStyleIdx="16" presStyleCnt="22"/>
      <dgm:spPr/>
    </dgm:pt>
    <dgm:pt modelId="{C344799E-E593-4E28-A3C5-29E2C6BF357C}" type="pres">
      <dgm:prSet presAssocID="{B05E0153-EB81-43A8-8036-7DD7BD165322}" presName="hierRoot2" presStyleCnt="0">
        <dgm:presLayoutVars>
          <dgm:hierBranch val="init"/>
        </dgm:presLayoutVars>
      </dgm:prSet>
      <dgm:spPr/>
    </dgm:pt>
    <dgm:pt modelId="{20AE224C-7091-4B61-B0B8-6D747CC426AC}" type="pres">
      <dgm:prSet presAssocID="{B05E0153-EB81-43A8-8036-7DD7BD165322}" presName="rootComposite" presStyleCnt="0"/>
      <dgm:spPr/>
    </dgm:pt>
    <dgm:pt modelId="{8811063D-85EA-4756-8899-477F40B6A6DB}" type="pres">
      <dgm:prSet presAssocID="{B05E0153-EB81-43A8-8036-7DD7BD165322}" presName="rootText" presStyleLbl="node3" presStyleIdx="16" presStyleCnt="22">
        <dgm:presLayoutVars>
          <dgm:chPref val="3"/>
        </dgm:presLayoutVars>
      </dgm:prSet>
      <dgm:spPr/>
    </dgm:pt>
    <dgm:pt modelId="{F7CC9FC3-92EF-4E6D-BB74-6DE2FFC9C2E2}" type="pres">
      <dgm:prSet presAssocID="{B05E0153-EB81-43A8-8036-7DD7BD165322}" presName="rootConnector" presStyleLbl="node3" presStyleIdx="16" presStyleCnt="22"/>
      <dgm:spPr/>
    </dgm:pt>
    <dgm:pt modelId="{677FC1BC-BD66-473C-AE5C-CAA6E3259478}" type="pres">
      <dgm:prSet presAssocID="{B05E0153-EB81-43A8-8036-7DD7BD165322}" presName="hierChild4" presStyleCnt="0"/>
      <dgm:spPr/>
    </dgm:pt>
    <dgm:pt modelId="{D1FCC07F-A41F-40DB-9375-092AC3166716}" type="pres">
      <dgm:prSet presAssocID="{B05E0153-EB81-43A8-8036-7DD7BD165322}" presName="hierChild5" presStyleCnt="0"/>
      <dgm:spPr/>
    </dgm:pt>
    <dgm:pt modelId="{8F9F867B-E14B-42F7-8DB6-EF34AF458B4C}" type="pres">
      <dgm:prSet presAssocID="{DB9ECADD-454B-4A7F-BC2D-D1A284C51297}" presName="Name37" presStyleLbl="parChTrans1D3" presStyleIdx="17" presStyleCnt="22"/>
      <dgm:spPr/>
    </dgm:pt>
    <dgm:pt modelId="{E78E94B6-5C51-47AD-8971-AF36CD0D4109}" type="pres">
      <dgm:prSet presAssocID="{A23C420B-8F1D-48CF-9A73-DD9FAEFC0CFB}" presName="hierRoot2" presStyleCnt="0">
        <dgm:presLayoutVars>
          <dgm:hierBranch val="init"/>
        </dgm:presLayoutVars>
      </dgm:prSet>
      <dgm:spPr/>
    </dgm:pt>
    <dgm:pt modelId="{CEC3338D-D8AA-43B2-B092-B31F0D4AF013}" type="pres">
      <dgm:prSet presAssocID="{A23C420B-8F1D-48CF-9A73-DD9FAEFC0CFB}" presName="rootComposite" presStyleCnt="0"/>
      <dgm:spPr/>
    </dgm:pt>
    <dgm:pt modelId="{6843199E-4BAA-4584-A76D-24CB2F5CA6CB}" type="pres">
      <dgm:prSet presAssocID="{A23C420B-8F1D-48CF-9A73-DD9FAEFC0CFB}" presName="rootText" presStyleLbl="node3" presStyleIdx="17" presStyleCnt="22">
        <dgm:presLayoutVars>
          <dgm:chPref val="3"/>
        </dgm:presLayoutVars>
      </dgm:prSet>
      <dgm:spPr/>
    </dgm:pt>
    <dgm:pt modelId="{C4BB2466-5578-47DD-A64E-F8174A340359}" type="pres">
      <dgm:prSet presAssocID="{A23C420B-8F1D-48CF-9A73-DD9FAEFC0CFB}" presName="rootConnector" presStyleLbl="node3" presStyleIdx="17" presStyleCnt="22"/>
      <dgm:spPr/>
    </dgm:pt>
    <dgm:pt modelId="{2256D000-028D-49F0-8CD8-9B540D19AAB7}" type="pres">
      <dgm:prSet presAssocID="{A23C420B-8F1D-48CF-9A73-DD9FAEFC0CFB}" presName="hierChild4" presStyleCnt="0"/>
      <dgm:spPr/>
    </dgm:pt>
    <dgm:pt modelId="{7D1ED858-1A41-4382-B18E-86B5D1CDC78D}" type="pres">
      <dgm:prSet presAssocID="{A23C420B-8F1D-48CF-9A73-DD9FAEFC0CFB}" presName="hierChild5" presStyleCnt="0"/>
      <dgm:spPr/>
    </dgm:pt>
    <dgm:pt modelId="{8EC50290-A83E-494D-BC82-9F336698BECF}" type="pres">
      <dgm:prSet presAssocID="{83CD85BF-001B-4E1C-9253-568CFFACF7FB}" presName="Name37" presStyleLbl="parChTrans1D3" presStyleIdx="18" presStyleCnt="22"/>
      <dgm:spPr/>
    </dgm:pt>
    <dgm:pt modelId="{7B84B143-7D1C-474A-A7D6-D01BAE2C3CFF}" type="pres">
      <dgm:prSet presAssocID="{E8EC821C-7156-4B7A-BA23-0ECCA3440A59}" presName="hierRoot2" presStyleCnt="0">
        <dgm:presLayoutVars>
          <dgm:hierBranch val="init"/>
        </dgm:presLayoutVars>
      </dgm:prSet>
      <dgm:spPr/>
    </dgm:pt>
    <dgm:pt modelId="{4BF5E798-F76E-4BD4-A35A-7E56EF0CF9E6}" type="pres">
      <dgm:prSet presAssocID="{E8EC821C-7156-4B7A-BA23-0ECCA3440A59}" presName="rootComposite" presStyleCnt="0"/>
      <dgm:spPr/>
    </dgm:pt>
    <dgm:pt modelId="{BF219852-0D88-4F1B-91CC-E3A97D583EAD}" type="pres">
      <dgm:prSet presAssocID="{E8EC821C-7156-4B7A-BA23-0ECCA3440A59}" presName="rootText" presStyleLbl="node3" presStyleIdx="18" presStyleCnt="22">
        <dgm:presLayoutVars>
          <dgm:chPref val="3"/>
        </dgm:presLayoutVars>
      </dgm:prSet>
      <dgm:spPr/>
    </dgm:pt>
    <dgm:pt modelId="{A2D1AF34-5B32-485A-BB06-3D8BCECE3C6D}" type="pres">
      <dgm:prSet presAssocID="{E8EC821C-7156-4B7A-BA23-0ECCA3440A59}" presName="rootConnector" presStyleLbl="node3" presStyleIdx="18" presStyleCnt="22"/>
      <dgm:spPr/>
    </dgm:pt>
    <dgm:pt modelId="{E50FB0CC-BD63-49D1-BE0A-A107673E7422}" type="pres">
      <dgm:prSet presAssocID="{E8EC821C-7156-4B7A-BA23-0ECCA3440A59}" presName="hierChild4" presStyleCnt="0"/>
      <dgm:spPr/>
    </dgm:pt>
    <dgm:pt modelId="{6B54B33A-5EAC-4D20-81E9-C63C171EB9EC}" type="pres">
      <dgm:prSet presAssocID="{E8EC821C-7156-4B7A-BA23-0ECCA3440A59}" presName="hierChild5" presStyleCnt="0"/>
      <dgm:spPr/>
    </dgm:pt>
    <dgm:pt modelId="{84F752E5-DD75-4D0B-860B-98E37D6E6EE5}" type="pres">
      <dgm:prSet presAssocID="{DFACF09A-27BC-489A-9836-75C455EA267F}" presName="hierChild5" presStyleCnt="0"/>
      <dgm:spPr/>
    </dgm:pt>
    <dgm:pt modelId="{27A09571-15CA-4672-B73B-5A5312D68BFD}" type="pres">
      <dgm:prSet presAssocID="{95DA0168-9F58-4D47-991E-42BC013932FD}" presName="Name37" presStyleLbl="parChTrans1D2" presStyleIdx="4" presStyleCnt="5"/>
      <dgm:spPr/>
    </dgm:pt>
    <dgm:pt modelId="{AA455748-46A7-4B31-A9B6-5C3C515A0FCF}" type="pres">
      <dgm:prSet presAssocID="{CD73170A-45C1-46A0-AC2F-61A7198DB487}" presName="hierRoot2" presStyleCnt="0">
        <dgm:presLayoutVars>
          <dgm:hierBranch val="init"/>
        </dgm:presLayoutVars>
      </dgm:prSet>
      <dgm:spPr/>
    </dgm:pt>
    <dgm:pt modelId="{31AC9FED-FAAA-4182-B66E-C4C387511390}" type="pres">
      <dgm:prSet presAssocID="{CD73170A-45C1-46A0-AC2F-61A7198DB487}" presName="rootComposite" presStyleCnt="0"/>
      <dgm:spPr/>
    </dgm:pt>
    <dgm:pt modelId="{F7679D36-759F-4B05-9DC3-593D7CB14FE6}" type="pres">
      <dgm:prSet presAssocID="{CD73170A-45C1-46A0-AC2F-61A7198DB487}" presName="rootText" presStyleLbl="node2" presStyleIdx="4" presStyleCnt="5">
        <dgm:presLayoutVars>
          <dgm:chPref val="3"/>
        </dgm:presLayoutVars>
      </dgm:prSet>
      <dgm:spPr/>
    </dgm:pt>
    <dgm:pt modelId="{35FBC38D-0D9F-44A9-971E-0A770FC07F81}" type="pres">
      <dgm:prSet presAssocID="{CD73170A-45C1-46A0-AC2F-61A7198DB487}" presName="rootConnector" presStyleLbl="node2" presStyleIdx="4" presStyleCnt="5"/>
      <dgm:spPr/>
    </dgm:pt>
    <dgm:pt modelId="{6C3081E3-44CD-465C-A577-50A408B98A71}" type="pres">
      <dgm:prSet presAssocID="{CD73170A-45C1-46A0-AC2F-61A7198DB487}" presName="hierChild4" presStyleCnt="0"/>
      <dgm:spPr/>
    </dgm:pt>
    <dgm:pt modelId="{210AFDBD-1B8F-4AA8-B361-BC50DD64D185}" type="pres">
      <dgm:prSet presAssocID="{1CBDD379-1A25-4CD5-ACC3-DE4BAAE9B497}" presName="Name37" presStyleLbl="parChTrans1D3" presStyleIdx="19" presStyleCnt="22"/>
      <dgm:spPr/>
    </dgm:pt>
    <dgm:pt modelId="{1AEB76E8-7ACA-4BD3-B901-9B92BF109427}" type="pres">
      <dgm:prSet presAssocID="{0CFA088D-B3A8-4DDC-809A-A5B3BC865216}" presName="hierRoot2" presStyleCnt="0">
        <dgm:presLayoutVars>
          <dgm:hierBranch val="init"/>
        </dgm:presLayoutVars>
      </dgm:prSet>
      <dgm:spPr/>
    </dgm:pt>
    <dgm:pt modelId="{5532B0D7-64EE-458E-94FF-81A65C3E6097}" type="pres">
      <dgm:prSet presAssocID="{0CFA088D-B3A8-4DDC-809A-A5B3BC865216}" presName="rootComposite" presStyleCnt="0"/>
      <dgm:spPr/>
    </dgm:pt>
    <dgm:pt modelId="{082AB488-33A5-404A-8DA4-F1AE616E7615}" type="pres">
      <dgm:prSet presAssocID="{0CFA088D-B3A8-4DDC-809A-A5B3BC865216}" presName="rootText" presStyleLbl="node3" presStyleIdx="19" presStyleCnt="22">
        <dgm:presLayoutVars>
          <dgm:chPref val="3"/>
        </dgm:presLayoutVars>
      </dgm:prSet>
      <dgm:spPr/>
    </dgm:pt>
    <dgm:pt modelId="{7ED8924D-6F20-4756-B724-70CD881EAFB7}" type="pres">
      <dgm:prSet presAssocID="{0CFA088D-B3A8-4DDC-809A-A5B3BC865216}" presName="rootConnector" presStyleLbl="node3" presStyleIdx="19" presStyleCnt="22"/>
      <dgm:spPr/>
    </dgm:pt>
    <dgm:pt modelId="{B75FA5D1-BDF1-4977-BD3D-FF2CC833C60D}" type="pres">
      <dgm:prSet presAssocID="{0CFA088D-B3A8-4DDC-809A-A5B3BC865216}" presName="hierChild4" presStyleCnt="0"/>
      <dgm:spPr/>
    </dgm:pt>
    <dgm:pt modelId="{48EB1630-0562-4A8E-9298-68AF3A7082CD}" type="pres">
      <dgm:prSet presAssocID="{0CFA088D-B3A8-4DDC-809A-A5B3BC865216}" presName="hierChild5" presStyleCnt="0"/>
      <dgm:spPr/>
    </dgm:pt>
    <dgm:pt modelId="{BE64AD26-7B10-4B11-AF13-2AF235757CEF}" type="pres">
      <dgm:prSet presAssocID="{E283E665-8B65-4998-A148-0B52754061D1}" presName="Name37" presStyleLbl="parChTrans1D3" presStyleIdx="20" presStyleCnt="22"/>
      <dgm:spPr/>
    </dgm:pt>
    <dgm:pt modelId="{1A5A4955-3BEA-428F-95E6-850CE21FDB41}" type="pres">
      <dgm:prSet presAssocID="{CE796D5F-50EB-4D95-BCB4-23DDBAD89F7F}" presName="hierRoot2" presStyleCnt="0">
        <dgm:presLayoutVars>
          <dgm:hierBranch val="init"/>
        </dgm:presLayoutVars>
      </dgm:prSet>
      <dgm:spPr/>
    </dgm:pt>
    <dgm:pt modelId="{3BE45B01-1813-4C06-9719-970E9EFB0008}" type="pres">
      <dgm:prSet presAssocID="{CE796D5F-50EB-4D95-BCB4-23DDBAD89F7F}" presName="rootComposite" presStyleCnt="0"/>
      <dgm:spPr/>
    </dgm:pt>
    <dgm:pt modelId="{F66BC2A9-474C-455D-863D-0B9BE0BB8B0E}" type="pres">
      <dgm:prSet presAssocID="{CE796D5F-50EB-4D95-BCB4-23DDBAD89F7F}" presName="rootText" presStyleLbl="node3" presStyleIdx="20" presStyleCnt="22">
        <dgm:presLayoutVars>
          <dgm:chPref val="3"/>
        </dgm:presLayoutVars>
      </dgm:prSet>
      <dgm:spPr/>
    </dgm:pt>
    <dgm:pt modelId="{7CE4BA3C-C3A8-49BB-871A-698F0FBB8A58}" type="pres">
      <dgm:prSet presAssocID="{CE796D5F-50EB-4D95-BCB4-23DDBAD89F7F}" presName="rootConnector" presStyleLbl="node3" presStyleIdx="20" presStyleCnt="22"/>
      <dgm:spPr/>
    </dgm:pt>
    <dgm:pt modelId="{1533E65B-897D-452D-930A-0AEB7BBB3B4A}" type="pres">
      <dgm:prSet presAssocID="{CE796D5F-50EB-4D95-BCB4-23DDBAD89F7F}" presName="hierChild4" presStyleCnt="0"/>
      <dgm:spPr/>
    </dgm:pt>
    <dgm:pt modelId="{3FD3D943-EB97-426E-BE35-8A8236FAE23C}" type="pres">
      <dgm:prSet presAssocID="{CE796D5F-50EB-4D95-BCB4-23DDBAD89F7F}" presName="hierChild5" presStyleCnt="0"/>
      <dgm:spPr/>
    </dgm:pt>
    <dgm:pt modelId="{1624E123-7479-4BCA-A8B2-142737B8B308}" type="pres">
      <dgm:prSet presAssocID="{C16D51E4-CDD3-447B-B5B6-A68061ED0921}" presName="Name37" presStyleLbl="parChTrans1D3" presStyleIdx="21" presStyleCnt="22"/>
      <dgm:spPr/>
    </dgm:pt>
    <dgm:pt modelId="{35B733B6-F753-42DB-A831-2E5E4ADA42D4}" type="pres">
      <dgm:prSet presAssocID="{F528097B-44F8-4792-B6F4-7788F809DF73}" presName="hierRoot2" presStyleCnt="0">
        <dgm:presLayoutVars>
          <dgm:hierBranch val="init"/>
        </dgm:presLayoutVars>
      </dgm:prSet>
      <dgm:spPr/>
    </dgm:pt>
    <dgm:pt modelId="{FA24E3E3-0FE1-421A-AF2C-983B7D44C4D0}" type="pres">
      <dgm:prSet presAssocID="{F528097B-44F8-4792-B6F4-7788F809DF73}" presName="rootComposite" presStyleCnt="0"/>
      <dgm:spPr/>
    </dgm:pt>
    <dgm:pt modelId="{105D6831-CC66-4782-826C-B01F2DD8D6E4}" type="pres">
      <dgm:prSet presAssocID="{F528097B-44F8-4792-B6F4-7788F809DF73}" presName="rootText" presStyleLbl="node3" presStyleIdx="21" presStyleCnt="22">
        <dgm:presLayoutVars>
          <dgm:chPref val="3"/>
        </dgm:presLayoutVars>
      </dgm:prSet>
      <dgm:spPr/>
    </dgm:pt>
    <dgm:pt modelId="{95AC2F98-4678-4E53-A68B-476E9F8FC69B}" type="pres">
      <dgm:prSet presAssocID="{F528097B-44F8-4792-B6F4-7788F809DF73}" presName="rootConnector" presStyleLbl="node3" presStyleIdx="21" presStyleCnt="22"/>
      <dgm:spPr/>
    </dgm:pt>
    <dgm:pt modelId="{008220A6-EFD0-4178-97E7-723EF58DE9ED}" type="pres">
      <dgm:prSet presAssocID="{F528097B-44F8-4792-B6F4-7788F809DF73}" presName="hierChild4" presStyleCnt="0"/>
      <dgm:spPr/>
    </dgm:pt>
    <dgm:pt modelId="{908425D6-E0A5-4D1C-B17B-8951D915F3A8}" type="pres">
      <dgm:prSet presAssocID="{F528097B-44F8-4792-B6F4-7788F809DF73}" presName="hierChild5" presStyleCnt="0"/>
      <dgm:spPr/>
    </dgm:pt>
    <dgm:pt modelId="{F04A1DC4-2071-4E41-840F-17876C18AC61}" type="pres">
      <dgm:prSet presAssocID="{CD73170A-45C1-46A0-AC2F-61A7198DB487}" presName="hierChild5" presStyleCnt="0"/>
      <dgm:spPr/>
    </dgm:pt>
    <dgm:pt modelId="{E34900A7-26FD-4736-9B19-EF7F89F5EB61}" type="pres">
      <dgm:prSet presAssocID="{587EB936-B51F-4A28-8A94-8681DDAE602F}" presName="hierChild3" presStyleCnt="0"/>
      <dgm:spPr/>
    </dgm:pt>
  </dgm:ptLst>
  <dgm:cxnLst>
    <dgm:cxn modelId="{CE469C00-2C3B-4335-9B0A-B6F724C2F250}" srcId="{587EB936-B51F-4A28-8A94-8681DDAE602F}" destId="{7FFE90CB-97B2-4BB8-A3A1-A15D87CBE60E}" srcOrd="0" destOrd="0" parTransId="{06B25E2E-C62D-4AC7-9238-CECBFE103BF3}" sibTransId="{3EB210EB-A416-4480-9266-78F24381D140}"/>
    <dgm:cxn modelId="{810B4701-6360-47AB-9DE9-E67CB3E9AEA9}" type="presOf" srcId="{BBA2583E-9BA3-43BF-AF71-5732D678FD5A}" destId="{81B6166C-1D47-4FAD-944F-6E46CE087276}" srcOrd="0" destOrd="0" presId="urn:microsoft.com/office/officeart/2005/8/layout/orgChart1"/>
    <dgm:cxn modelId="{10CA8A01-CDD6-46F3-BE6C-D1513B036AC7}" type="presOf" srcId="{7FFE90CB-97B2-4BB8-A3A1-A15D87CBE60E}" destId="{6BAE07C6-8714-4D7E-9D71-2DB7DF3830E5}" srcOrd="0" destOrd="0" presId="urn:microsoft.com/office/officeart/2005/8/layout/orgChart1"/>
    <dgm:cxn modelId="{878A6203-A28D-4F0C-BA7E-A02D92D1C19F}" type="presOf" srcId="{6C1B9471-8130-4A98-9BB5-D924D40F0BA4}" destId="{BF9A9F7A-8753-4E13-BA7D-42584D457CAE}" srcOrd="0" destOrd="0" presId="urn:microsoft.com/office/officeart/2005/8/layout/orgChart1"/>
    <dgm:cxn modelId="{95214A04-D7F2-4EE3-8D2B-E0440390665D}" type="presOf" srcId="{4917ECCA-BCE8-4B06-92F5-9EBA1B1266D8}" destId="{67A16986-21AB-4A40-B504-92CD8522FA61}" srcOrd="0" destOrd="0" presId="urn:microsoft.com/office/officeart/2005/8/layout/orgChart1"/>
    <dgm:cxn modelId="{F1348F04-532D-418B-872D-74559F0D2407}" type="presOf" srcId="{97FE76FD-795C-4FE8-9F39-FEB23D5C0C92}" destId="{CC07FB2F-CBBC-4AB9-83DE-BA8EA9F71EEE}" srcOrd="0" destOrd="0" presId="urn:microsoft.com/office/officeart/2005/8/layout/orgChart1"/>
    <dgm:cxn modelId="{BC517F06-8645-432F-8DA0-B75A9266BA72}" type="presOf" srcId="{DB7C5EB5-B61C-4F33-80BA-253051E79871}" destId="{C39C186B-A68F-46B2-B329-AB1B0B759BCC}" srcOrd="0" destOrd="0" presId="urn:microsoft.com/office/officeart/2005/8/layout/orgChart1"/>
    <dgm:cxn modelId="{DACFDD08-7978-4796-84AB-756619DCC428}" type="presOf" srcId="{1CBDD379-1A25-4CD5-ACC3-DE4BAAE9B497}" destId="{210AFDBD-1B8F-4AA8-B361-BC50DD64D185}" srcOrd="0" destOrd="0" presId="urn:microsoft.com/office/officeart/2005/8/layout/orgChart1"/>
    <dgm:cxn modelId="{A9CFFD09-4948-4284-8B98-2D64A340E81E}" type="presOf" srcId="{7FFE90CB-97B2-4BB8-A3A1-A15D87CBE60E}" destId="{0FBFF77A-8AD8-4795-AD6C-8887DAA2EFD3}" srcOrd="1" destOrd="0" presId="urn:microsoft.com/office/officeart/2005/8/layout/orgChart1"/>
    <dgm:cxn modelId="{EA4B670B-F2D5-465F-A3FA-DA31B4D57201}" type="presOf" srcId="{0CFA088D-B3A8-4DDC-809A-A5B3BC865216}" destId="{082AB488-33A5-404A-8DA4-F1AE616E7615}" srcOrd="0" destOrd="0" presId="urn:microsoft.com/office/officeart/2005/8/layout/orgChart1"/>
    <dgm:cxn modelId="{3121C20B-4A51-407A-8237-DDAA8F6EFE72}" type="presOf" srcId="{19EF25E1-EC47-4233-8BB3-E885ED8977DF}" destId="{70A5C7BF-3DCF-48D7-8C39-DBB5ED963F60}" srcOrd="0" destOrd="0" presId="urn:microsoft.com/office/officeart/2005/8/layout/orgChart1"/>
    <dgm:cxn modelId="{BD18790E-296A-4D4F-89CD-47D35374583F}" type="presOf" srcId="{DFACF09A-27BC-489A-9836-75C455EA267F}" destId="{B91F5860-BD6B-4443-81DA-6508750C203D}" srcOrd="1" destOrd="0" presId="urn:microsoft.com/office/officeart/2005/8/layout/orgChart1"/>
    <dgm:cxn modelId="{2896330F-44D5-46B0-A1C1-5172CF4B31C9}" type="presOf" srcId="{6C1B9471-8130-4A98-9BB5-D924D40F0BA4}" destId="{50CACF4F-3C71-4CFA-85D4-01F45DA6B21F}" srcOrd="1" destOrd="0" presId="urn:microsoft.com/office/officeart/2005/8/layout/orgChart1"/>
    <dgm:cxn modelId="{3BD5FA0F-1C46-4AB5-AA37-F415BE8C1310}" type="presOf" srcId="{DB7C5EB5-B61C-4F33-80BA-253051E79871}" destId="{D9116214-0A81-4DBA-A723-44A3D04EADE1}" srcOrd="1" destOrd="0" presId="urn:microsoft.com/office/officeart/2005/8/layout/orgChart1"/>
    <dgm:cxn modelId="{511AF010-C080-44F5-B961-C3245916DE63}" type="presOf" srcId="{0AEDC7E2-E61D-4E47-BA50-E47F58CDE09E}" destId="{6306F65A-BC6C-44B2-BD24-46ADA033C3CA}" srcOrd="0" destOrd="0" presId="urn:microsoft.com/office/officeart/2005/8/layout/orgChart1"/>
    <dgm:cxn modelId="{BEFE6112-AB1B-42DB-B25D-99138C0AC7DD}" type="presOf" srcId="{9DF3D030-217E-45E4-AA16-4737098A52FA}" destId="{6293D00B-813C-4B3F-AD6E-076CFC16F7C1}" srcOrd="1" destOrd="0" presId="urn:microsoft.com/office/officeart/2005/8/layout/orgChart1"/>
    <dgm:cxn modelId="{F9992913-C9AA-4F86-A102-1DF9034511D1}" srcId="{7FFE90CB-97B2-4BB8-A3A1-A15D87CBE60E}" destId="{B8C6688A-252B-4AD5-8847-56D701B9F25F}" srcOrd="4" destOrd="0" parTransId="{A2A83A69-F129-4F2C-B286-A3FA4D981B28}" sibTransId="{4AFCB462-368D-4831-B345-86F9DF8A6BBD}"/>
    <dgm:cxn modelId="{0695B113-109A-41F2-BF5A-A280300FF503}" type="presOf" srcId="{24638216-EC16-40E0-9501-E33525AB1E4F}" destId="{0B95BE7F-ED6A-4484-AA07-38D59F81B51D}" srcOrd="1" destOrd="0" presId="urn:microsoft.com/office/officeart/2005/8/layout/orgChart1"/>
    <dgm:cxn modelId="{A388AF17-AE2C-4226-A79C-0BBBC3B558FE}" type="presOf" srcId="{C081EA25-3842-4560-8451-08C1BBA72F09}" destId="{7670C56F-6C73-4975-BF51-653467AC29D7}" srcOrd="0" destOrd="0" presId="urn:microsoft.com/office/officeart/2005/8/layout/orgChart1"/>
    <dgm:cxn modelId="{DD2C2C18-0986-408F-A9C4-717E0E5C2583}" srcId="{52C5E7ED-D1A6-4B86-9C54-1DB3E0F63B22}" destId="{3D353017-510D-4CA0-8B84-85B91C92AEEC}" srcOrd="0" destOrd="0" parTransId="{76B5D18D-57AD-455F-92DC-56D9AA787012}" sibTransId="{59BBD8CA-2ACD-4222-B4FD-102B340FE45E}"/>
    <dgm:cxn modelId="{011D9A18-CAC5-43A5-960C-BB4BDFF34FAB}" type="presOf" srcId="{BE99E9A3-E2D6-406A-BADC-BF00D3765CB9}" destId="{46322759-96B8-4392-A2EF-9E78431E5C0D}" srcOrd="1" destOrd="0" presId="urn:microsoft.com/office/officeart/2005/8/layout/orgChart1"/>
    <dgm:cxn modelId="{0472C418-22F8-4D46-AA39-F64FCE6858F6}" type="presOf" srcId="{21928DB8-E666-437D-A94A-3D337521F491}" destId="{39A98867-901B-4B2C-9A85-ED32A46F8869}" srcOrd="1" destOrd="0" presId="urn:microsoft.com/office/officeart/2005/8/layout/orgChart1"/>
    <dgm:cxn modelId="{436EE018-FB33-49B4-846A-20E49942A1CF}" srcId="{7FFE90CB-97B2-4BB8-A3A1-A15D87CBE60E}" destId="{6C1B9471-8130-4A98-9BB5-D924D40F0BA4}" srcOrd="1" destOrd="0" parTransId="{C081EA25-3842-4560-8451-08C1BBA72F09}" sibTransId="{B1280BFC-D0DB-4EE2-8C3E-CA397B6F296F}"/>
    <dgm:cxn modelId="{46240F19-9EB3-4482-9E59-CF06FDDA5DF6}" srcId="{7FFE90CB-97B2-4BB8-A3A1-A15D87CBE60E}" destId="{19EF25E1-EC47-4233-8BB3-E885ED8977DF}" srcOrd="0" destOrd="0" parTransId="{B95FD462-AACD-4B6F-848F-AA7B9BCE066D}" sibTransId="{330CF55A-F412-4B88-A8CA-BEC5E9D3D8F8}"/>
    <dgm:cxn modelId="{D97BDE19-FD79-4170-A8B4-7A54DF249121}" type="presOf" srcId="{B25C6EED-1B14-4B79-8178-26CEE30E494F}" destId="{DF1FC029-7F99-47A2-913F-4DE2285DAD62}" srcOrd="1" destOrd="0" presId="urn:microsoft.com/office/officeart/2005/8/layout/orgChart1"/>
    <dgm:cxn modelId="{67375B1A-89A0-4B7A-A25C-E8557CC7E4F1}" type="presOf" srcId="{043EE001-187E-4672-97F4-17DB4DC461C7}" destId="{F0128FA1-4AD7-4FB5-A1D7-E20BD9B62F25}" srcOrd="0" destOrd="0" presId="urn:microsoft.com/office/officeart/2005/8/layout/orgChart1"/>
    <dgm:cxn modelId="{12E2A61C-017D-4C89-8887-E50728B6393F}" type="presOf" srcId="{455C60BB-A561-47BE-8713-F1A7EB582665}" destId="{7A3AC33A-72A8-45C9-8114-1ECDFBECF4BA}" srcOrd="1" destOrd="0" presId="urn:microsoft.com/office/officeart/2005/8/layout/orgChart1"/>
    <dgm:cxn modelId="{490CE01C-3D17-417B-A1A5-20FC7B2C354B}" type="presOf" srcId="{19EF25E1-EC47-4233-8BB3-E885ED8977DF}" destId="{65F00672-9342-4C4D-BAFC-521BB03E05AC}" srcOrd="1" destOrd="0" presId="urn:microsoft.com/office/officeart/2005/8/layout/orgChart1"/>
    <dgm:cxn modelId="{1393E11C-40B7-4EC8-8B18-67B5B4978CA2}" type="presOf" srcId="{8781FBBA-D245-49C1-BE45-278FC9C9BCD2}" destId="{31F05A9D-6518-4F30-919E-121125C0D17E}" srcOrd="1" destOrd="0" presId="urn:microsoft.com/office/officeart/2005/8/layout/orgChart1"/>
    <dgm:cxn modelId="{2E434C1D-08A0-489F-8857-05FA66610F08}" type="presOf" srcId="{24638216-EC16-40E0-9501-E33525AB1E4F}" destId="{8EA74E89-77F8-49BC-AD68-9FA70C44A3C0}" srcOrd="0" destOrd="0" presId="urn:microsoft.com/office/officeart/2005/8/layout/orgChart1"/>
    <dgm:cxn modelId="{BEAFF522-5716-4A06-931C-006EAD158F60}" type="presOf" srcId="{A2A83A69-F129-4F2C-B286-A3FA4D981B28}" destId="{40B3A0D7-1E87-44F8-A6D3-BCA4C990C5D8}" srcOrd="0" destOrd="0" presId="urn:microsoft.com/office/officeart/2005/8/layout/orgChart1"/>
    <dgm:cxn modelId="{86F8F623-3680-442D-960A-128375C5FDAF}" type="presOf" srcId="{E8EC821C-7156-4B7A-BA23-0ECCA3440A59}" destId="{A2D1AF34-5B32-485A-BB06-3D8BCECE3C6D}" srcOrd="1" destOrd="0" presId="urn:microsoft.com/office/officeart/2005/8/layout/orgChart1"/>
    <dgm:cxn modelId="{C173A427-BEDC-4211-BB49-AD06A29CA1A1}" type="presOf" srcId="{30118D1D-2F88-4783-83AA-8AB419EC57EB}" destId="{C5724652-8D61-4C16-A50D-238E6506A633}" srcOrd="1" destOrd="0" presId="urn:microsoft.com/office/officeart/2005/8/layout/orgChart1"/>
    <dgm:cxn modelId="{17B3EC27-CD40-45A0-A593-31DBFA74FBBE}" type="presOf" srcId="{B95FD462-AACD-4B6F-848F-AA7B9BCE066D}" destId="{9EBB1CA1-11F6-4D57-97A9-6614B4A44770}" srcOrd="0" destOrd="0" presId="urn:microsoft.com/office/officeart/2005/8/layout/orgChart1"/>
    <dgm:cxn modelId="{D670052A-C512-4D5F-9EEE-F5A8631EE213}" type="presOf" srcId="{894D11CB-E246-4E3B-BBCD-5C898942C933}" destId="{773DDCB0-7B87-48DE-8D78-9CA8D668347B}" srcOrd="0" destOrd="0" presId="urn:microsoft.com/office/officeart/2005/8/layout/orgChart1"/>
    <dgm:cxn modelId="{2811512B-0DD8-433C-86E4-A785F6F3CD7D}" srcId="{0AEDC7E2-E61D-4E47-BA50-E47F58CDE09E}" destId="{043EE001-187E-4672-97F4-17DB4DC461C7}" srcOrd="2" destOrd="0" parTransId="{0483719C-4EC0-4FAC-9092-3073D35D3734}" sibTransId="{86697B75-A27C-4D87-8B75-06E0E4EBBFF0}"/>
    <dgm:cxn modelId="{C67EE52E-329C-497B-9A17-F10E7094D1AA}" srcId="{CD73170A-45C1-46A0-AC2F-61A7198DB487}" destId="{F528097B-44F8-4792-B6F4-7788F809DF73}" srcOrd="2" destOrd="0" parTransId="{C16D51E4-CDD3-447B-B5B6-A68061ED0921}" sibTransId="{3596E30E-0567-4DD4-91D4-B9DCBCBC223A}"/>
    <dgm:cxn modelId="{91E29730-D178-49A2-B6AF-ECE42415408C}" type="presOf" srcId="{17521232-D819-4BC9-8F18-57760386A992}" destId="{2D1A4C1F-C2B4-4143-A54B-D436F0C99C3A}" srcOrd="0" destOrd="0" presId="urn:microsoft.com/office/officeart/2005/8/layout/orgChart1"/>
    <dgm:cxn modelId="{2876B532-21A4-480E-8845-F2EF78B205FC}" type="presOf" srcId="{FE7CC8F7-2B31-4A64-B7F7-9AF5CFE30F8D}" destId="{EB7251E9-8F7A-40FD-9DD8-EB640DEBF1A9}" srcOrd="0" destOrd="0" presId="urn:microsoft.com/office/officeart/2005/8/layout/orgChart1"/>
    <dgm:cxn modelId="{E5297F33-BF20-4C68-8719-AA5371030EE3}" type="presOf" srcId="{2A452562-327F-4AA9-AB5A-2B16E0D3678A}" destId="{4AD279CE-6848-4780-8346-39B0E7DBC03F}" srcOrd="0" destOrd="0" presId="urn:microsoft.com/office/officeart/2005/8/layout/orgChart1"/>
    <dgm:cxn modelId="{D4797C34-AC1A-45F9-B9AA-596F3DA4E8C6}" type="presOf" srcId="{320463EE-EC8C-4AAF-A2B0-09A9A1FED1B3}" destId="{6F1B5066-3BA4-47B7-AF92-F9AE93B6CCF8}" srcOrd="0" destOrd="0" presId="urn:microsoft.com/office/officeart/2005/8/layout/orgChart1"/>
    <dgm:cxn modelId="{B90BFB37-EE1C-43C5-B5CD-788014C2D786}" srcId="{10347F10-C357-4627-9FFE-91E156E6FC55}" destId="{587EB936-B51F-4A28-8A94-8681DDAE602F}" srcOrd="0" destOrd="0" parTransId="{63F524A4-212D-4796-A905-F27348387F1C}" sibTransId="{356BA4A9-C2BC-40C9-BBE5-AA0740DEBF69}"/>
    <dgm:cxn modelId="{BAF26C38-3AC1-4C49-909E-44FE294DE057}" srcId="{30118D1D-2F88-4783-83AA-8AB419EC57EB}" destId="{B25C6EED-1B14-4B79-8178-26CEE30E494F}" srcOrd="2" destOrd="0" parTransId="{7A046591-9AB2-4A47-9255-9ABFA539F652}" sibTransId="{5FE4BF5E-D695-4FC8-8331-7AAE09C23BF5}"/>
    <dgm:cxn modelId="{36225938-169B-40A6-B074-3CB29A5BA6BD}" type="presOf" srcId="{9A039381-3090-49C6-8F1D-4657B20DE95C}" destId="{F2FC95B2-52EB-4D17-B5F9-239C3FFD3FD6}" srcOrd="0" destOrd="0" presId="urn:microsoft.com/office/officeart/2005/8/layout/orgChart1"/>
    <dgm:cxn modelId="{B56B9C39-C7B1-45FE-800A-7142F3ECC67B}" type="presOf" srcId="{0AEDC7E2-E61D-4E47-BA50-E47F58CDE09E}" destId="{3CFE7B4C-7393-42A6-BD0B-1064B8F2CD36}" srcOrd="1" destOrd="0" presId="urn:microsoft.com/office/officeart/2005/8/layout/orgChart1"/>
    <dgm:cxn modelId="{91D9613C-C235-46F2-9880-4CD9DB4CB8D4}" srcId="{455C60BB-A561-47BE-8713-F1A7EB582665}" destId="{320463EE-EC8C-4AAF-A2B0-09A9A1FED1B3}" srcOrd="2" destOrd="0" parTransId="{04A47584-DB1F-412E-91A4-380A92D0F4A7}" sibTransId="{B310A2E8-63B3-4914-99B3-E647AA3EB923}"/>
    <dgm:cxn modelId="{5193663C-062F-4008-B2FE-0634B230BC6A}" srcId="{DFACF09A-27BC-489A-9836-75C455EA267F}" destId="{B05E0153-EB81-43A8-8036-7DD7BD165322}" srcOrd="0" destOrd="0" parTransId="{E355C3E2-D7BC-476A-8180-1B81F6DD538B}" sibTransId="{C4754F0A-96F6-4E61-AF33-FE5F3C314026}"/>
    <dgm:cxn modelId="{126D043D-F0F5-4058-AE27-F4BCFC97C935}" type="presOf" srcId="{778107AE-ED0E-4126-80E4-4F6DE58B52E0}" destId="{D7749B3D-3642-4839-9F47-1B3E6CCBAF71}" srcOrd="0" destOrd="0" presId="urn:microsoft.com/office/officeart/2005/8/layout/orgChart1"/>
    <dgm:cxn modelId="{526E9B3D-5677-431B-ACC7-D9F71C3B4C41}" type="presOf" srcId="{7C325391-56DD-479C-9C80-6161716912F4}" destId="{0860D7F4-D84B-49D3-B029-0F93491B87F8}" srcOrd="0" destOrd="0" presId="urn:microsoft.com/office/officeart/2005/8/layout/orgChart1"/>
    <dgm:cxn modelId="{70E0603E-963C-49F7-A631-03BAFB5D6E01}" type="presOf" srcId="{36A8A916-D554-4B69-9C36-6AF647E23397}" destId="{5A71236E-FCA4-406A-AE74-6ECC7E7DD6F3}" srcOrd="0" destOrd="0" presId="urn:microsoft.com/office/officeart/2005/8/layout/orgChart1"/>
    <dgm:cxn modelId="{F2D2C540-2FAF-497F-9DB6-054DC15D927C}" srcId="{7FFE90CB-97B2-4BB8-A3A1-A15D87CBE60E}" destId="{7C325391-56DD-479C-9C80-6161716912F4}" srcOrd="3" destOrd="0" parTransId="{D1813690-4EDC-414E-9145-29A7B985A1E0}" sibTransId="{1C50B28D-5DD9-4B5E-A388-3DCB85B13DB2}"/>
    <dgm:cxn modelId="{70101D5B-87AA-4307-A10F-820B7034C1F8}" type="presOf" srcId="{3D353017-510D-4CA0-8B84-85B91C92AEEC}" destId="{4F04A795-225B-4F71-B2B8-E0238DCFB0EE}" srcOrd="0" destOrd="0" presId="urn:microsoft.com/office/officeart/2005/8/layout/orgChart1"/>
    <dgm:cxn modelId="{D978D75B-2D8A-4C5B-8934-B8557305C738}" type="presOf" srcId="{A73D7CD1-A3A5-4B84-97FB-8183DFCAC117}" destId="{2E80A7F6-A362-4217-AA85-D26EC13AF5F1}" srcOrd="0" destOrd="0" presId="urn:microsoft.com/office/officeart/2005/8/layout/orgChart1"/>
    <dgm:cxn modelId="{C516A95D-3B6B-4B09-BFFE-77599B6372D6}" type="presOf" srcId="{5A6DBD44-2F94-4287-B4D1-634AB3E57B00}" destId="{CC03662F-22AE-4911-9EE6-DF364AC1929A}" srcOrd="0" destOrd="0" presId="urn:microsoft.com/office/officeart/2005/8/layout/orgChart1"/>
    <dgm:cxn modelId="{93A0B343-8BCC-4C54-8E66-09BB8107CF79}" srcId="{587EB936-B51F-4A28-8A94-8681DDAE602F}" destId="{DFACF09A-27BC-489A-9836-75C455EA267F}" srcOrd="3" destOrd="0" parTransId="{54EA094D-533D-4311-B69D-D1AF5B821680}" sibTransId="{B503A09C-110B-41FE-A9A0-6D311CF5AE4D}"/>
    <dgm:cxn modelId="{F33E0D45-08CB-4F72-B512-71B445D124B6}" type="presOf" srcId="{54EBC853-AEF0-4EAE-830A-CD8163D82DB1}" destId="{B97EA7B9-0BBD-482E-9A78-73A83C22D8D4}" srcOrd="1" destOrd="0" presId="urn:microsoft.com/office/officeart/2005/8/layout/orgChart1"/>
    <dgm:cxn modelId="{65331865-EA7E-4664-AC63-E1E713EF94EC}" type="presOf" srcId="{7A046591-9AB2-4A47-9255-9ABFA539F652}" destId="{DB435AA1-AD18-4CDD-BDFA-84FA2424F076}" srcOrd="0" destOrd="0" presId="urn:microsoft.com/office/officeart/2005/8/layout/orgChart1"/>
    <dgm:cxn modelId="{05A1D845-C36F-4719-BDAA-E83D4B7CAC34}" srcId="{24638216-EC16-40E0-9501-E33525AB1E4F}" destId="{BBA2583E-9BA3-43BF-AF71-5732D678FD5A}" srcOrd="1" destOrd="0" parTransId="{2A452562-327F-4AA9-AB5A-2B16E0D3678A}" sibTransId="{CD351AB4-245A-42A8-98E2-E696D1AF1E58}"/>
    <dgm:cxn modelId="{C8036546-26E3-4C54-9DE2-8AB5886E243B}" type="presOf" srcId="{9A0F6F44-7DBD-4C4A-8963-014164362FB3}" destId="{83B2FE8F-648D-486F-B695-AC579C2A0D6E}" srcOrd="1" destOrd="0" presId="urn:microsoft.com/office/officeart/2005/8/layout/orgChart1"/>
    <dgm:cxn modelId="{1FDE8D67-D607-458C-94E8-04997DB6C239}" srcId="{B25C6EED-1B14-4B79-8178-26CEE30E494F}" destId="{8781FBBA-D245-49C1-BE45-278FC9C9BCD2}" srcOrd="0" destOrd="0" parTransId="{EA1DC843-36E1-4A58-950B-B61B3B0FB8CA}" sibTransId="{9A71E7F2-772E-4E07-AC42-36EE932D15FE}"/>
    <dgm:cxn modelId="{AA0F0068-131C-4334-BCD9-49FA82BF5E67}" srcId="{7FFE90CB-97B2-4BB8-A3A1-A15D87CBE60E}" destId="{C1C800A0-9943-4A38-A213-A7F0E584B17C}" srcOrd="2" destOrd="0" parTransId="{61F39D33-C6C4-4D97-B4C5-4F020C1525C8}" sibTransId="{431D5C69-0B15-4AB0-9137-EC5D293BFDC4}"/>
    <dgm:cxn modelId="{3E232968-AEB6-4040-B57C-F771210B1EB4}" type="presOf" srcId="{95DA0168-9F58-4D47-991E-42BC013932FD}" destId="{27A09571-15CA-4672-B73B-5A5312D68BFD}" srcOrd="0" destOrd="0" presId="urn:microsoft.com/office/officeart/2005/8/layout/orgChart1"/>
    <dgm:cxn modelId="{1ECC5C49-54BF-4BEF-A4D0-8A147A6714BA}" type="presOf" srcId="{BE99E9A3-E2D6-406A-BADC-BF00D3765CB9}" destId="{B91E5152-0C55-4700-99B2-65B1BFA440A4}" srcOrd="0" destOrd="0" presId="urn:microsoft.com/office/officeart/2005/8/layout/orgChart1"/>
    <dgm:cxn modelId="{C639F349-ED5F-44EC-90D1-158CC2C0734D}" type="presOf" srcId="{F528097B-44F8-4792-B6F4-7788F809DF73}" destId="{95AC2F98-4678-4E53-A68B-476E9F8FC69B}" srcOrd="1" destOrd="0" presId="urn:microsoft.com/office/officeart/2005/8/layout/orgChart1"/>
    <dgm:cxn modelId="{EA8E4E6A-7CD8-43ED-BF39-F5FE750E90E4}" type="presOf" srcId="{C1C800A0-9943-4A38-A213-A7F0E584B17C}" destId="{9B6371A2-2114-4B50-86E8-A5311A79E467}" srcOrd="0" destOrd="0" presId="urn:microsoft.com/office/officeart/2005/8/layout/orgChart1"/>
    <dgm:cxn modelId="{1E3A764A-5CE2-4CE1-9F9B-27B9CF8EDF87}" type="presOf" srcId="{B25C6EED-1B14-4B79-8178-26CEE30E494F}" destId="{15FA8D9D-9A69-4ADA-A8DB-6D1E2B6402B6}" srcOrd="0" destOrd="0" presId="urn:microsoft.com/office/officeart/2005/8/layout/orgChart1"/>
    <dgm:cxn modelId="{05212F4B-1A03-4854-A92B-D6F5C92B5063}" type="presOf" srcId="{13AA384F-6C9B-4FC5-BE99-A792183BDFA6}" destId="{0A95BD46-2E63-46AE-AAC4-ADB4A13CF258}" srcOrd="0" destOrd="0" presId="urn:microsoft.com/office/officeart/2005/8/layout/orgChart1"/>
    <dgm:cxn modelId="{CF91936D-09DA-4BE1-B159-D543C25B52CF}" type="presOf" srcId="{06B25E2E-C62D-4AC7-9238-CECBFE103BF3}" destId="{ED5D3559-6FD3-4023-9AE3-04F46FB270AC}" srcOrd="0" destOrd="0" presId="urn:microsoft.com/office/officeart/2005/8/layout/orgChart1"/>
    <dgm:cxn modelId="{FEC7664E-393D-4B5B-AC8F-1E656672DAA5}" type="presOf" srcId="{007B0D74-1490-4D94-B608-79E3274B98DA}" destId="{EF3B657D-5DBE-46CB-B69E-A05247972135}" srcOrd="0" destOrd="0" presId="urn:microsoft.com/office/officeart/2005/8/layout/orgChart1"/>
    <dgm:cxn modelId="{F01D1D4F-6CC8-4ADD-BEAD-D321EC74B476}" srcId="{7FFE90CB-97B2-4BB8-A3A1-A15D87CBE60E}" destId="{580635DC-5CE9-4630-8890-A9F1E9AA12B8}" srcOrd="6" destOrd="0" parTransId="{FE7CC8F7-2B31-4A64-B7F7-9AF5CFE30F8D}" sibTransId="{105663D6-2AAF-4EBB-9BFA-AC0D961F799A}"/>
    <dgm:cxn modelId="{95ECFB50-EAA3-424E-B61F-39DCA420CC44}" type="presOf" srcId="{B8C6688A-252B-4AD5-8847-56D701B9F25F}" destId="{8604F3B1-F242-4F80-B962-6C8C9AEB0399}" srcOrd="1" destOrd="0" presId="urn:microsoft.com/office/officeart/2005/8/layout/orgChart1"/>
    <dgm:cxn modelId="{09370151-CE87-416C-8B38-4BE818FCC7EC}" type="presOf" srcId="{C4F07FAA-F801-4DB5-BF24-E1810E1961F0}" destId="{24E0B659-3948-4ECE-9C99-BAAE0EE91E51}" srcOrd="0" destOrd="0" presId="urn:microsoft.com/office/officeart/2005/8/layout/orgChart1"/>
    <dgm:cxn modelId="{71ED7051-9041-4DF8-99A5-FF0D44186A16}" type="presOf" srcId="{BBA2583E-9BA3-43BF-AF71-5732D678FD5A}" destId="{6B62605A-4577-468F-8F3A-4FE74578F2FF}" srcOrd="1" destOrd="0" presId="urn:microsoft.com/office/officeart/2005/8/layout/orgChart1"/>
    <dgm:cxn modelId="{DA54C371-055B-4786-846D-D9A249C367B1}" srcId="{DFACF09A-27BC-489A-9836-75C455EA267F}" destId="{E8EC821C-7156-4B7A-BA23-0ECCA3440A59}" srcOrd="2" destOrd="0" parTransId="{83CD85BF-001B-4E1C-9253-568CFFACF7FB}" sibTransId="{27FA7923-C97E-47F5-875C-0F32AB0ABAFE}"/>
    <dgm:cxn modelId="{DF26EB51-F751-4081-ACD7-838141164FEC}" type="presOf" srcId="{A78529A8-BB8C-45F6-9731-2EECDC2EC6CF}" destId="{FA9FFEA0-7867-48EA-ABDF-DDE7D2BEBC51}" srcOrd="1" destOrd="0" presId="urn:microsoft.com/office/officeart/2005/8/layout/orgChart1"/>
    <dgm:cxn modelId="{C1C14C52-DAEA-4EA2-A678-91D612F87E78}" type="presOf" srcId="{320463EE-EC8C-4AAF-A2B0-09A9A1FED1B3}" destId="{80622579-8AF7-4CFA-968D-49349ECFF82B}" srcOrd="1" destOrd="0" presId="urn:microsoft.com/office/officeart/2005/8/layout/orgChart1"/>
    <dgm:cxn modelId="{77EEF772-79E0-43B3-96D1-A7C7F1911D00}" srcId="{24638216-EC16-40E0-9501-E33525AB1E4F}" destId="{894D11CB-E246-4E3B-BBCD-5C898942C933}" srcOrd="0" destOrd="0" parTransId="{9A039381-3090-49C6-8F1D-4657B20DE95C}" sibTransId="{61EDA84B-C054-4D1B-A5E2-C6A902B75E82}"/>
    <dgm:cxn modelId="{EB720953-F4C5-4308-B8F0-26182A3BC48C}" type="presOf" srcId="{1C5AB974-2898-4E22-8631-3082D88B815B}" destId="{D966FCAC-4978-4EC8-BC9C-574D6A586909}" srcOrd="0" destOrd="0" presId="urn:microsoft.com/office/officeart/2005/8/layout/orgChart1"/>
    <dgm:cxn modelId="{A3C3FC73-2815-4EA5-8808-0564B4A6C58A}" srcId="{30118D1D-2F88-4783-83AA-8AB419EC57EB}" destId="{455C60BB-A561-47BE-8713-F1A7EB582665}" srcOrd="4" destOrd="0" parTransId="{64BABF15-9446-458D-BC2F-67E4515834B7}" sibTransId="{AB82E194-3927-41F8-AD4C-A5994398D3CB}"/>
    <dgm:cxn modelId="{FE71D274-CEC9-4F3E-8782-A6D34BC6AD14}" srcId="{587EB936-B51F-4A28-8A94-8681DDAE602F}" destId="{CD73170A-45C1-46A0-AC2F-61A7198DB487}" srcOrd="4" destOrd="0" parTransId="{95DA0168-9F58-4D47-991E-42BC013932FD}" sibTransId="{81987C63-B44E-42DB-97AD-30B7E8AB8208}"/>
    <dgm:cxn modelId="{1220A655-38C3-4183-B86D-E436CC9CB824}" srcId="{0AEDC7E2-E61D-4E47-BA50-E47F58CDE09E}" destId="{9F753D39-F316-4B68-B5C2-2586E6D26A67}" srcOrd="3" destOrd="0" parTransId="{5A6DBD44-2F94-4287-B4D1-634AB3E57B00}" sibTransId="{964F06F5-8D36-4A6F-BF12-52B7B3EE4E2E}"/>
    <dgm:cxn modelId="{D9768376-9A61-4F5C-A78E-8A5AF59BC508}" type="presOf" srcId="{E8EC821C-7156-4B7A-BA23-0ECCA3440A59}" destId="{BF219852-0D88-4F1B-91CC-E3A97D583EAD}" srcOrd="0" destOrd="0" presId="urn:microsoft.com/office/officeart/2005/8/layout/orgChart1"/>
    <dgm:cxn modelId="{2272DB76-3D40-41BC-8CB8-9202709CB8B6}" type="presOf" srcId="{A23C420B-8F1D-48CF-9A73-DD9FAEFC0CFB}" destId="{6843199E-4BAA-4584-A76D-24CB2F5CA6CB}" srcOrd="0" destOrd="0" presId="urn:microsoft.com/office/officeart/2005/8/layout/orgChart1"/>
    <dgm:cxn modelId="{333B1B59-BC31-435A-B956-16A8E1CF7E98}" type="presOf" srcId="{580635DC-5CE9-4630-8890-A9F1E9AA12B8}" destId="{C42D5300-4F07-4F03-80A1-8F2DFE155E04}" srcOrd="1" destOrd="0" presId="urn:microsoft.com/office/officeart/2005/8/layout/orgChart1"/>
    <dgm:cxn modelId="{84FCFF59-029C-4A99-AFEF-868B5643BBE4}" type="presOf" srcId="{587EB936-B51F-4A28-8A94-8681DDAE602F}" destId="{226196A0-9DA6-432A-A4F1-B2CC9C1FCBBB}" srcOrd="1" destOrd="0" presId="urn:microsoft.com/office/officeart/2005/8/layout/orgChart1"/>
    <dgm:cxn modelId="{05910A5A-0148-491C-8F88-1A0B59A46093}" type="presOf" srcId="{64BABF15-9446-458D-BC2F-67E4515834B7}" destId="{A150BC9D-46A3-4A2B-BEB6-8939F7111AA0}" srcOrd="0" destOrd="0" presId="urn:microsoft.com/office/officeart/2005/8/layout/orgChart1"/>
    <dgm:cxn modelId="{FCC2107A-E487-4722-B93B-0DE4EB83FFC9}" srcId="{30118D1D-2F88-4783-83AA-8AB419EC57EB}" destId="{54EBC853-AEF0-4EAE-830A-CD8163D82DB1}" srcOrd="0" destOrd="0" parTransId="{778107AE-ED0E-4126-80E4-4F6DE58B52E0}" sibTransId="{4634B263-3F78-4774-BD0E-592594DBFA84}"/>
    <dgm:cxn modelId="{46EA2C7A-F349-4327-9505-2DD6E503C5E2}" type="presOf" srcId="{043EE001-187E-4672-97F4-17DB4DC461C7}" destId="{20FBCCC3-D445-4B64-B52C-4F21BAD6FFB0}" srcOrd="1" destOrd="0" presId="urn:microsoft.com/office/officeart/2005/8/layout/orgChart1"/>
    <dgm:cxn modelId="{A117417C-F508-4343-960E-35BEA29D6E71}" type="presOf" srcId="{61F39D33-C6C4-4D97-B4C5-4F020C1525C8}" destId="{56F81370-C4CE-44B3-A308-3EB03F987F3D}" srcOrd="0" destOrd="0" presId="urn:microsoft.com/office/officeart/2005/8/layout/orgChart1"/>
    <dgm:cxn modelId="{01D06A7C-B302-4670-BE7B-DEEB3110013A}" type="presOf" srcId="{0483719C-4EC0-4FAC-9092-3073D35D3734}" destId="{A54133E8-3AAF-4102-8D65-91434FAC2E78}" srcOrd="0" destOrd="0" presId="urn:microsoft.com/office/officeart/2005/8/layout/orgChart1"/>
    <dgm:cxn modelId="{FB4B767C-0A6A-4958-8A4D-0C26E086D1F1}" type="presOf" srcId="{1DE378C1-CE85-4CA7-813A-188B532F9DE9}" destId="{9C2F50B4-1717-49CA-8499-C0C985A21CDE}" srcOrd="0" destOrd="0" presId="urn:microsoft.com/office/officeart/2005/8/layout/orgChart1"/>
    <dgm:cxn modelId="{DB563B7D-AE02-41AA-AF7C-468792DC7DF0}" type="presOf" srcId="{7C325391-56DD-479C-9C80-6161716912F4}" destId="{B0033873-CFEC-4481-8935-C32F182FEC52}" srcOrd="1" destOrd="0" presId="urn:microsoft.com/office/officeart/2005/8/layout/orgChart1"/>
    <dgm:cxn modelId="{752B637D-6499-4CD4-9EE1-D9DC0D1A0D47}" type="presOf" srcId="{C16D51E4-CDD3-447B-B5B6-A68061ED0921}" destId="{1624E123-7479-4BCA-A8B2-142737B8B308}" srcOrd="0" destOrd="0" presId="urn:microsoft.com/office/officeart/2005/8/layout/orgChart1"/>
    <dgm:cxn modelId="{C1922C7F-339F-4960-BCA3-FB9F5EC1A2D1}" type="presOf" srcId="{CD73170A-45C1-46A0-AC2F-61A7198DB487}" destId="{35FBC38D-0D9F-44A9-971E-0A770FC07F81}" srcOrd="1" destOrd="0" presId="urn:microsoft.com/office/officeart/2005/8/layout/orgChart1"/>
    <dgm:cxn modelId="{C0D5747F-B56B-4B9A-80A8-F0E66A011F14}" type="presOf" srcId="{9F753D39-F316-4B68-B5C2-2586E6D26A67}" destId="{1B66AF58-CDEC-43C2-94D2-B4FED5198D8B}" srcOrd="1" destOrd="0" presId="urn:microsoft.com/office/officeart/2005/8/layout/orgChart1"/>
    <dgm:cxn modelId="{5452FB81-9A43-4BEA-A7D3-18106F591A6A}" type="presOf" srcId="{3D353017-510D-4CA0-8B84-85B91C92AEEC}" destId="{18A7F59D-7F8D-489C-AC7F-38611C643E70}" srcOrd="1" destOrd="0" presId="urn:microsoft.com/office/officeart/2005/8/layout/orgChart1"/>
    <dgm:cxn modelId="{F8DD6C82-59D4-4DF4-AAE2-4B47080D0784}" type="presOf" srcId="{76B5D18D-57AD-455F-92DC-56D9AA787012}" destId="{E6730A35-D5DA-4615-8CBD-64C2A0FE2A26}" srcOrd="0" destOrd="0" presId="urn:microsoft.com/office/officeart/2005/8/layout/orgChart1"/>
    <dgm:cxn modelId="{762CC784-7740-487B-A657-013986275308}" type="presOf" srcId="{21928DB8-E666-437D-A94A-3D337521F491}" destId="{45EA1193-2966-4267-A049-567C859B8648}" srcOrd="0" destOrd="0" presId="urn:microsoft.com/office/officeart/2005/8/layout/orgChart1"/>
    <dgm:cxn modelId="{85622C85-AD71-4262-A876-07D27ABE3418}" type="presOf" srcId="{A78529A8-BB8C-45F6-9731-2EECDC2EC6CF}" destId="{50B5094D-67A7-4753-9AD3-6D44EA14172B}" srcOrd="0" destOrd="0" presId="urn:microsoft.com/office/officeart/2005/8/layout/orgChart1"/>
    <dgm:cxn modelId="{067D9285-BBFC-4E96-92E7-AA7B754CA7EB}" type="presOf" srcId="{0CFA088D-B3A8-4DDC-809A-A5B3BC865216}" destId="{7ED8924D-6F20-4756-B724-70CD881EAFB7}" srcOrd="1" destOrd="0" presId="urn:microsoft.com/office/officeart/2005/8/layout/orgChart1"/>
    <dgm:cxn modelId="{F5549E87-695C-4D56-A753-2255460EF12B}" type="presOf" srcId="{10347F10-C357-4627-9FFE-91E156E6FC55}" destId="{A11341C0-87F0-427A-925F-2FA06E558255}" srcOrd="0" destOrd="0" presId="urn:microsoft.com/office/officeart/2005/8/layout/orgChart1"/>
    <dgm:cxn modelId="{B3BDFD8B-9469-4203-B28B-3F97ACA203B0}" type="presOf" srcId="{30118D1D-2F88-4783-83AA-8AB419EC57EB}" destId="{486476E7-747C-4CF4-BFF0-6031F680AB29}" srcOrd="0" destOrd="0" presId="urn:microsoft.com/office/officeart/2005/8/layout/orgChart1"/>
    <dgm:cxn modelId="{2F2E358C-1A67-4E8A-9EEB-9B4D06C030F8}" type="presOf" srcId="{CD73170A-45C1-46A0-AC2F-61A7198DB487}" destId="{F7679D36-759F-4B05-9DC3-593D7CB14FE6}" srcOrd="0" destOrd="0" presId="urn:microsoft.com/office/officeart/2005/8/layout/orgChart1"/>
    <dgm:cxn modelId="{6E5DBC8C-0553-4C62-BAD0-CDB5E08BFE47}" srcId="{30118D1D-2F88-4783-83AA-8AB419EC57EB}" destId="{52C5E7ED-D1A6-4B86-9C54-1DB3E0F63B22}" srcOrd="3" destOrd="0" parTransId="{AD4C7D61-C9FC-45D0-AA23-2F0CD4AC2478}" sibTransId="{8A07CC09-9314-4536-B47E-BC537C16E0CA}"/>
    <dgm:cxn modelId="{7B87198F-39A7-47FC-9F45-A4B7A8E9F3F0}" type="presOf" srcId="{EA1DC843-36E1-4A58-950B-B61B3B0FB8CA}" destId="{2D2C7D0C-44BF-4D98-B4AD-C1A00171AA4F}" srcOrd="0" destOrd="0" presId="urn:microsoft.com/office/officeart/2005/8/layout/orgChart1"/>
    <dgm:cxn modelId="{2A276392-4A0D-4D5B-AF92-1C2D2B7AAEE1}" srcId="{30118D1D-2F88-4783-83AA-8AB419EC57EB}" destId="{24638216-EC16-40E0-9501-E33525AB1E4F}" srcOrd="1" destOrd="0" parTransId="{1C5AB974-2898-4E22-8631-3082D88B815B}" sibTransId="{E8FA785E-7958-4BF5-9DED-2D34BBEBD8A9}"/>
    <dgm:cxn modelId="{F5C15F93-C3C4-43F2-AE87-A127CC4BDB5A}" type="presOf" srcId="{D677E135-259A-4605-AAB8-5489B37D7ECA}" destId="{18FF2C6E-A73F-414D-B29F-DD4DC995936B}" srcOrd="1" destOrd="0" presId="urn:microsoft.com/office/officeart/2005/8/layout/orgChart1"/>
    <dgm:cxn modelId="{1CB38396-BE39-47D0-94D5-72F3738573A4}" type="presOf" srcId="{9A0F6F44-7DBD-4C4A-8963-014164362FB3}" destId="{B94A1E9C-7C2C-4EC2-86BB-C1C0E27B73DE}" srcOrd="0" destOrd="0" presId="urn:microsoft.com/office/officeart/2005/8/layout/orgChart1"/>
    <dgm:cxn modelId="{87D71098-DE83-4BB3-A8E8-ED689870616F}" srcId="{455C60BB-A561-47BE-8713-F1A7EB582665}" destId="{DB7C5EB5-B61C-4F33-80BA-253051E79871}" srcOrd="1" destOrd="0" parTransId="{54BB3E94-F6FF-4D4C-ABCD-3DD1E631EBB5}" sibTransId="{C9D51882-7057-4238-8AAF-12FE6C614FEB}"/>
    <dgm:cxn modelId="{41899498-574A-4F03-AECE-EA427CBCEEE0}" type="presOf" srcId="{C103B3E1-BEDC-47EC-A58B-62F560E31A49}" destId="{22650433-4579-4CCC-97BA-220709978E4C}" srcOrd="0" destOrd="0" presId="urn:microsoft.com/office/officeart/2005/8/layout/orgChart1"/>
    <dgm:cxn modelId="{D238CB9A-61B8-4A19-9634-81BC7053E9F1}" type="presOf" srcId="{FA242796-3BA5-4B19-A782-53A4C3F16A8E}" destId="{132D3279-5444-473C-B52B-C1469E609E2D}" srcOrd="0" destOrd="0" presId="urn:microsoft.com/office/officeart/2005/8/layout/orgChart1"/>
    <dgm:cxn modelId="{BAC3E69A-DD37-43DB-9468-3D1ED116CC42}" type="presOf" srcId="{54BB3E94-F6FF-4D4C-ABCD-3DD1E631EBB5}" destId="{103FCF33-D0C4-4B6A-8C42-AA0ABA6E9E0D}" srcOrd="0" destOrd="0" presId="urn:microsoft.com/office/officeart/2005/8/layout/orgChart1"/>
    <dgm:cxn modelId="{F46A089D-566D-48E9-9CDA-0BD0FB9635B1}" type="presOf" srcId="{CE796D5F-50EB-4D95-BCB4-23DDBAD89F7F}" destId="{F66BC2A9-474C-455D-863D-0B9BE0BB8B0E}" srcOrd="0" destOrd="0" presId="urn:microsoft.com/office/officeart/2005/8/layout/orgChart1"/>
    <dgm:cxn modelId="{89B73C9D-B632-4651-B67C-0B8FC46E27A1}" srcId="{7FFE90CB-97B2-4BB8-A3A1-A15D87CBE60E}" destId="{21928DB8-E666-437D-A94A-3D337521F491}" srcOrd="5" destOrd="0" parTransId="{4917ECCA-BCE8-4B06-92F5-9EBA1B1266D8}" sibTransId="{774A50F9-D7CE-4B32-9D81-7F89B7B19672}"/>
    <dgm:cxn modelId="{82036D9F-FE57-4C89-9553-E8AF6C9D602A}" type="presOf" srcId="{C1C800A0-9943-4A38-A213-A7F0E584B17C}" destId="{C657CF2C-1E4C-41D6-B899-7EA6C04517DE}" srcOrd="1" destOrd="0" presId="urn:microsoft.com/office/officeart/2005/8/layout/orgChart1"/>
    <dgm:cxn modelId="{A362849F-3A24-4D2C-89AD-54BC3D6FBA07}" type="presOf" srcId="{DB9ECADD-454B-4A7F-BC2D-D1A284C51297}" destId="{8F9F867B-E14B-42F7-8DB6-EF34AF458B4C}" srcOrd="0" destOrd="0" presId="urn:microsoft.com/office/officeart/2005/8/layout/orgChart1"/>
    <dgm:cxn modelId="{8FB809A0-FFB3-4031-B789-CA405450EEFC}" type="presOf" srcId="{B05E0153-EB81-43A8-8036-7DD7BD165322}" destId="{F7CC9FC3-92EF-4E6D-BB74-6DE2FFC9C2E2}" srcOrd="1" destOrd="0" presId="urn:microsoft.com/office/officeart/2005/8/layout/orgChart1"/>
    <dgm:cxn modelId="{4DC00FA0-C8D5-4452-92E4-DCB9B8087070}" type="presOf" srcId="{A23C420B-8F1D-48CF-9A73-DD9FAEFC0CFB}" destId="{C4BB2466-5578-47DD-A64E-F8174A340359}" srcOrd="1" destOrd="0" presId="urn:microsoft.com/office/officeart/2005/8/layout/orgChart1"/>
    <dgm:cxn modelId="{132DB2A5-4F6F-4EAA-BBC6-EA2B0E3048AE}" srcId="{0AEDC7E2-E61D-4E47-BA50-E47F58CDE09E}" destId="{A78529A8-BB8C-45F6-9731-2EECDC2EC6CF}" srcOrd="0" destOrd="0" parTransId="{8EA7727C-9EFE-4E30-B393-3E7AD2B3B92A}" sibTransId="{43DE03F4-9DD5-41E3-B2B8-22F87F148FD2}"/>
    <dgm:cxn modelId="{48A859A6-B2A5-46D7-8699-4348F478D2D1}" type="presOf" srcId="{F528097B-44F8-4792-B6F4-7788F809DF73}" destId="{105D6831-CC66-4782-826C-B01F2DD8D6E4}" srcOrd="0" destOrd="0" presId="urn:microsoft.com/office/officeart/2005/8/layout/orgChart1"/>
    <dgm:cxn modelId="{3697ADA9-AAF8-456D-A14B-5713635F4104}" type="presOf" srcId="{52C5E7ED-D1A6-4B86-9C54-1DB3E0F63B22}" destId="{81DE6004-FADE-4BE2-AFB0-C2BC3F687901}" srcOrd="0" destOrd="0" presId="urn:microsoft.com/office/officeart/2005/8/layout/orgChart1"/>
    <dgm:cxn modelId="{B092C2A9-5F87-4D35-BBC1-41DD56A75E8D}" type="presOf" srcId="{587EB936-B51F-4A28-8A94-8681DDAE602F}" destId="{079DA4A8-E99B-45B8-BF41-DD1A1E08A0A6}" srcOrd="0" destOrd="0" presId="urn:microsoft.com/office/officeart/2005/8/layout/orgChart1"/>
    <dgm:cxn modelId="{886C88AC-0B34-4ACD-8004-B9D82192E358}" type="presOf" srcId="{1835D2F7-7002-4F25-B983-13C97FB8CB8D}" destId="{CA954079-E4F2-49B6-9D8A-AF0CF7E8B2F9}" srcOrd="0" destOrd="0" presId="urn:microsoft.com/office/officeart/2005/8/layout/orgChart1"/>
    <dgm:cxn modelId="{DA3FEEAF-E5B2-42DB-8793-E313F01858B8}" type="presOf" srcId="{CAEC4261-9104-45BA-AA6A-28054EE227CC}" destId="{CD19D369-2319-4A25-BB06-BBF54C7F457F}" srcOrd="0" destOrd="0" presId="urn:microsoft.com/office/officeart/2005/8/layout/orgChart1"/>
    <dgm:cxn modelId="{5B2B06B0-5539-4FB6-BB98-0CCD38A12702}" type="presOf" srcId="{BB29DA6D-32F6-4BFD-AB27-E70ED719BAB1}" destId="{1026035A-99BC-417C-A9D9-D7A0D6B44704}" srcOrd="0" destOrd="0" presId="urn:microsoft.com/office/officeart/2005/8/layout/orgChart1"/>
    <dgm:cxn modelId="{0FDCEBB1-3AA2-4D3B-AC87-777C6204BCF7}" srcId="{455C60BB-A561-47BE-8713-F1A7EB582665}" destId="{9DF3D030-217E-45E4-AA16-4737098A52FA}" srcOrd="3" destOrd="0" parTransId="{C4F07FAA-F801-4DB5-BF24-E1810E1961F0}" sibTransId="{65AE7405-61F6-4EAD-8955-ABD1DF6E4822}"/>
    <dgm:cxn modelId="{3AF3CAB2-CE19-4B3A-A4BF-D15524255903}" type="presOf" srcId="{B05E0153-EB81-43A8-8036-7DD7BD165322}" destId="{8811063D-85EA-4756-8899-477F40B6A6DB}" srcOrd="0" destOrd="0" presId="urn:microsoft.com/office/officeart/2005/8/layout/orgChart1"/>
    <dgm:cxn modelId="{7582F8B2-CE44-4D2B-B85C-EFE0C32B412B}" type="presOf" srcId="{1DE378C1-CE85-4CA7-813A-188B532F9DE9}" destId="{8976026E-936E-4BDF-92AC-0F2FCC506715}" srcOrd="1" destOrd="0" presId="urn:microsoft.com/office/officeart/2005/8/layout/orgChart1"/>
    <dgm:cxn modelId="{301E7AB3-0391-4E43-84CA-F8FE7B285311}" type="presOf" srcId="{83CD85BF-001B-4E1C-9253-568CFFACF7FB}" destId="{8EC50290-A83E-494D-BC82-9F336698BECF}" srcOrd="0" destOrd="0" presId="urn:microsoft.com/office/officeart/2005/8/layout/orgChart1"/>
    <dgm:cxn modelId="{93CEDCB4-AC47-48B8-A505-7FA996BD1F4F}" type="presOf" srcId="{04A47584-DB1F-412E-91A4-380A92D0F4A7}" destId="{5DAD3289-BFF6-4273-8891-89D7A6833CD7}" srcOrd="0" destOrd="0" presId="urn:microsoft.com/office/officeart/2005/8/layout/orgChart1"/>
    <dgm:cxn modelId="{D92CA7B6-7907-4B50-AC2B-ACCEF1770E94}" type="presOf" srcId="{36A8A916-D554-4B69-9C36-6AF647E23397}" destId="{E005C768-B5C3-49D8-A5CC-6A8C1F449EBE}" srcOrd="1" destOrd="0" presId="urn:microsoft.com/office/officeart/2005/8/layout/orgChart1"/>
    <dgm:cxn modelId="{2F897FB8-2DB1-4944-8C03-7F8E8DB628EE}" type="presOf" srcId="{580635DC-5CE9-4630-8890-A9F1E9AA12B8}" destId="{1FA132C9-419B-4500-811D-F1A2AEB2A351}" srcOrd="0" destOrd="0" presId="urn:microsoft.com/office/officeart/2005/8/layout/orgChart1"/>
    <dgm:cxn modelId="{3B7CB1BC-691B-414D-9519-96F6C39130D5}" type="presOf" srcId="{D677E135-259A-4605-AAB8-5489B37D7ECA}" destId="{D217F84C-9FBD-467E-A89A-DA1392A309E2}" srcOrd="0" destOrd="0" presId="urn:microsoft.com/office/officeart/2005/8/layout/orgChart1"/>
    <dgm:cxn modelId="{5EF690BF-ED83-47C0-810A-C1A64CF69C16}" type="presOf" srcId="{9DF3D030-217E-45E4-AA16-4737098A52FA}" destId="{FDF21EE0-C4AF-406E-A4D4-AD1822CDA0A2}" srcOrd="0" destOrd="0" presId="urn:microsoft.com/office/officeart/2005/8/layout/orgChart1"/>
    <dgm:cxn modelId="{781AA1BF-6161-4020-A11C-AD6EA0B69DD3}" srcId="{B25C6EED-1B14-4B79-8178-26CEE30E494F}" destId="{13AA384F-6C9B-4FC5-BE99-A792183BDFA6}" srcOrd="1" destOrd="0" parTransId="{BB29DA6D-32F6-4BFD-AB27-E70ED719BAB1}" sibTransId="{28EB0350-5898-4D6E-85C5-63EDCB7383A4}"/>
    <dgm:cxn modelId="{FCB284C5-8B6A-4AB7-A5C9-F24DA261616C}" srcId="{B25C6EED-1B14-4B79-8178-26CEE30E494F}" destId="{36A8A916-D554-4B69-9C36-6AF647E23397}" srcOrd="2" destOrd="0" parTransId="{CAEC4261-9104-45BA-AA6A-28054EE227CC}" sibTransId="{FF53BB98-A98F-43E1-997D-799C0BD7E108}"/>
    <dgm:cxn modelId="{177CCAC6-6362-414B-8C1F-1BA86E527EEE}" type="presOf" srcId="{CE796D5F-50EB-4D95-BCB4-23DDBAD89F7F}" destId="{7CE4BA3C-C3A8-49BB-871A-698F0FBB8A58}" srcOrd="1" destOrd="0" presId="urn:microsoft.com/office/officeart/2005/8/layout/orgChart1"/>
    <dgm:cxn modelId="{4D91EDC6-D21C-41C7-9A1C-8AC9E75A08C9}" type="presOf" srcId="{8781FBBA-D245-49C1-BE45-278FC9C9BCD2}" destId="{87EF2D70-07ED-4289-9C8B-16DA0D38E0B1}" srcOrd="0" destOrd="0" presId="urn:microsoft.com/office/officeart/2005/8/layout/orgChart1"/>
    <dgm:cxn modelId="{C0D493CB-7057-4771-BAFB-DCF7CF048FFD}" srcId="{54EBC853-AEF0-4EAE-830A-CD8163D82DB1}" destId="{1DE378C1-CE85-4CA7-813A-188B532F9DE9}" srcOrd="0" destOrd="0" parTransId="{1835D2F7-7002-4F25-B983-13C97FB8CB8D}" sibTransId="{A3018D23-F6CD-4232-9240-5F6ADDCF32B6}"/>
    <dgm:cxn modelId="{EB15ABCB-9595-4580-9702-6EF43F619C7D}" type="presOf" srcId="{52C5E7ED-D1A6-4B86-9C54-1DB3E0F63B22}" destId="{D1B40A0B-3CF1-4AB1-906E-C21565233C9A}" srcOrd="1" destOrd="0" presId="urn:microsoft.com/office/officeart/2005/8/layout/orgChart1"/>
    <dgm:cxn modelId="{D29158CC-123A-4A1C-B748-0193AE9A1AE8}" type="presOf" srcId="{B8C6688A-252B-4AD5-8847-56D701B9F25F}" destId="{89E16982-1887-4C82-8BFB-543E199DD732}" srcOrd="0" destOrd="0" presId="urn:microsoft.com/office/officeart/2005/8/layout/orgChart1"/>
    <dgm:cxn modelId="{8B3D49CD-E444-45A5-836A-9696A2CB984D}" srcId="{DFACF09A-27BC-489A-9836-75C455EA267F}" destId="{A23C420B-8F1D-48CF-9A73-DD9FAEFC0CFB}" srcOrd="1" destOrd="0" parTransId="{DB9ECADD-454B-4A7F-BC2D-D1A284C51297}" sibTransId="{0E76C3E1-145C-4F17-85D1-533A573EE672}"/>
    <dgm:cxn modelId="{E74A12D5-1023-4526-A07A-51F84C5AE3E8}" srcId="{455C60BB-A561-47BE-8713-F1A7EB582665}" destId="{007B0D74-1490-4D94-B608-79E3274B98DA}" srcOrd="0" destOrd="0" parTransId="{EF4AB815-2BD5-4155-8305-E4CC15A14BB6}" sibTransId="{11AEB7FD-16C6-404F-993C-70F9D7927E6E}"/>
    <dgm:cxn modelId="{226EF3D5-3AAB-4FEE-BB29-2412327A0C5A}" type="presOf" srcId="{455C60BB-A561-47BE-8713-F1A7EB582665}" destId="{C071DB69-29A2-4D08-AEFB-13DF538098D6}" srcOrd="0" destOrd="0" presId="urn:microsoft.com/office/officeart/2005/8/layout/orgChart1"/>
    <dgm:cxn modelId="{01EBF1D6-9F19-4EBF-AFA6-A9AD50638561}" type="presOf" srcId="{894D11CB-E246-4E3B-BBCD-5C898942C933}" destId="{FB375A00-C30C-4E8A-9C96-D81C860DEB7B}" srcOrd="1" destOrd="0" presId="urn:microsoft.com/office/officeart/2005/8/layout/orgChart1"/>
    <dgm:cxn modelId="{A166C6DC-5749-4867-977D-BCC5EB82CA01}" type="presOf" srcId="{9F753D39-F316-4B68-B5C2-2586E6D26A67}" destId="{C430DD54-8336-4F41-8B3F-A6222D268B5F}" srcOrd="0" destOrd="0" presId="urn:microsoft.com/office/officeart/2005/8/layout/orgChart1"/>
    <dgm:cxn modelId="{46505FE2-7B03-490C-8F59-92A1643B3FA4}" type="presOf" srcId="{8EA7727C-9EFE-4E30-B393-3E7AD2B3B92A}" destId="{7D264A8A-869B-4C53-B9AA-BF76A099C73A}" srcOrd="0" destOrd="0" presId="urn:microsoft.com/office/officeart/2005/8/layout/orgChart1"/>
    <dgm:cxn modelId="{A1178CE4-F236-4945-AC51-02EAA01DA9C8}" srcId="{52C5E7ED-D1A6-4B86-9C54-1DB3E0F63B22}" destId="{D677E135-259A-4605-AAB8-5489B37D7ECA}" srcOrd="1" destOrd="0" parTransId="{17521232-D819-4BC9-8F18-57760386A992}" sibTransId="{46BADE18-EA7F-4F14-8533-19D482115F1A}"/>
    <dgm:cxn modelId="{AA6DC9E4-74C7-4F58-90CD-E57DCFB8378A}" type="presOf" srcId="{54EA094D-533D-4311-B69D-D1AF5B821680}" destId="{63BFB354-A804-4360-B6CE-B74634F161A4}" srcOrd="0" destOrd="0" presId="urn:microsoft.com/office/officeart/2005/8/layout/orgChart1"/>
    <dgm:cxn modelId="{86BE33E8-2E46-4E79-85EE-C7EE37CE2582}" srcId="{CD73170A-45C1-46A0-AC2F-61A7198DB487}" destId="{0CFA088D-B3A8-4DDC-809A-A5B3BC865216}" srcOrd="0" destOrd="0" parTransId="{1CBDD379-1A25-4CD5-ACC3-DE4BAAE9B497}" sibTransId="{A2929B85-35CC-461F-8B6D-B0E3A16AF59D}"/>
    <dgm:cxn modelId="{B91AC3E9-DA0F-4E3C-8D16-48BEC5DBFAE0}" srcId="{587EB936-B51F-4A28-8A94-8681DDAE602F}" destId="{0AEDC7E2-E61D-4E47-BA50-E47F58CDE09E}" srcOrd="1" destOrd="0" parTransId="{C103B3E1-BEDC-47EC-A58B-62F560E31A49}" sibTransId="{A9425315-03AC-4E86-9F0F-F72A7730A251}"/>
    <dgm:cxn modelId="{0F1020EA-D9E0-41F6-8C32-65215B9DC78D}" srcId="{0AEDC7E2-E61D-4E47-BA50-E47F58CDE09E}" destId="{BE99E9A3-E2D6-406A-BADC-BF00D3765CB9}" srcOrd="1" destOrd="0" parTransId="{FA242796-3BA5-4B19-A782-53A4C3F16A8E}" sibTransId="{670B9C42-2B64-496B-B74B-E803A8B267FB}"/>
    <dgm:cxn modelId="{563859EB-BECF-410D-B8FE-F25900AB02F1}" type="presOf" srcId="{D1813690-4EDC-414E-9145-29A7B985A1E0}" destId="{98C8E3FC-A988-4B39-B5C7-ECF27469A4B0}" srcOrd="0" destOrd="0" presId="urn:microsoft.com/office/officeart/2005/8/layout/orgChart1"/>
    <dgm:cxn modelId="{33B137ED-1C81-49CC-BB27-03DE2AFCC0E2}" type="presOf" srcId="{DFACF09A-27BC-489A-9836-75C455EA267F}" destId="{669FA585-8FB0-427A-8672-DE97C8950105}" srcOrd="0" destOrd="0" presId="urn:microsoft.com/office/officeart/2005/8/layout/orgChart1"/>
    <dgm:cxn modelId="{4A04EAEE-F090-44AA-BD50-CAF2641826A8}" srcId="{54EBC853-AEF0-4EAE-830A-CD8163D82DB1}" destId="{9A0F6F44-7DBD-4C4A-8963-014164362FB3}" srcOrd="1" destOrd="0" parTransId="{A73D7CD1-A3A5-4B84-97FB-8183DFCAC117}" sibTransId="{D9878B0A-E455-4143-9E70-1FC19A095C52}"/>
    <dgm:cxn modelId="{E06DB4F1-1AC6-4322-9D02-7EDC1A51CEC8}" type="presOf" srcId="{007B0D74-1490-4D94-B608-79E3274B98DA}" destId="{37657E42-E158-4195-8561-E90C06930F54}" srcOrd="1" destOrd="0" presId="urn:microsoft.com/office/officeart/2005/8/layout/orgChart1"/>
    <dgm:cxn modelId="{6F937FF2-50D6-4F77-8C80-681C4C88C557}" srcId="{CD73170A-45C1-46A0-AC2F-61A7198DB487}" destId="{CE796D5F-50EB-4D95-BCB4-23DDBAD89F7F}" srcOrd="1" destOrd="0" parTransId="{E283E665-8B65-4998-A148-0B52754061D1}" sibTransId="{001809A1-BB48-40EA-B16B-F3C4BDAE0B1C}"/>
    <dgm:cxn modelId="{C1B09DF2-2F81-4704-978D-FC58808B28A2}" type="presOf" srcId="{13AA384F-6C9B-4FC5-BE99-A792183BDFA6}" destId="{66E4EDD1-A601-4780-8605-16FACD183B39}" srcOrd="1" destOrd="0" presId="urn:microsoft.com/office/officeart/2005/8/layout/orgChart1"/>
    <dgm:cxn modelId="{F8ED84F4-A852-4253-8E90-9374FE91F081}" type="presOf" srcId="{EF4AB815-2BD5-4155-8305-E4CC15A14BB6}" destId="{4B1622C1-7F0C-4F20-87B4-8CB4D668A78E}" srcOrd="0" destOrd="0" presId="urn:microsoft.com/office/officeart/2005/8/layout/orgChart1"/>
    <dgm:cxn modelId="{54850AF5-BE67-4FFE-8987-21587B2585F3}" type="presOf" srcId="{E283E665-8B65-4998-A148-0B52754061D1}" destId="{BE64AD26-7B10-4B11-AF13-2AF235757CEF}" srcOrd="0" destOrd="0" presId="urn:microsoft.com/office/officeart/2005/8/layout/orgChart1"/>
    <dgm:cxn modelId="{AD925CF5-819E-4ADC-9DC7-9F0C0FBFF333}" type="presOf" srcId="{E355C3E2-D7BC-476A-8180-1B81F6DD538B}" destId="{46CF7253-0299-4BF7-AEA6-79E976864D66}" srcOrd="0" destOrd="0" presId="urn:microsoft.com/office/officeart/2005/8/layout/orgChart1"/>
    <dgm:cxn modelId="{15E562F5-CDB3-45F2-BA25-63275F040284}" type="presOf" srcId="{AD4C7D61-C9FC-45D0-AA23-2F0CD4AC2478}" destId="{6979B878-5074-45AE-BED5-B0A03B33515B}" srcOrd="0" destOrd="0" presId="urn:microsoft.com/office/officeart/2005/8/layout/orgChart1"/>
    <dgm:cxn modelId="{E81DA9F6-EEAB-4B74-BEEC-4FD78117F78A}" type="presOf" srcId="{54EBC853-AEF0-4EAE-830A-CD8163D82DB1}" destId="{AB794698-6D5B-43FE-9FDF-9CC00B660F46}" srcOrd="0" destOrd="0" presId="urn:microsoft.com/office/officeart/2005/8/layout/orgChart1"/>
    <dgm:cxn modelId="{66FFA3FD-5D76-4E63-A8CC-0BD10A33A7F2}" srcId="{587EB936-B51F-4A28-8A94-8681DDAE602F}" destId="{30118D1D-2F88-4783-83AA-8AB419EC57EB}" srcOrd="2" destOrd="0" parTransId="{97FE76FD-795C-4FE8-9F39-FEB23D5C0C92}" sibTransId="{1ACC97D6-67F8-4549-8543-DC5B4A512F1B}"/>
    <dgm:cxn modelId="{DC57F43B-2EB4-4196-9399-DEC26EAB82DA}" type="presParOf" srcId="{A11341C0-87F0-427A-925F-2FA06E558255}" destId="{8F6ED6C1-CFEF-4875-A5D0-5670145D8826}" srcOrd="0" destOrd="0" presId="urn:microsoft.com/office/officeart/2005/8/layout/orgChart1"/>
    <dgm:cxn modelId="{0FEC8DCF-D314-416D-9A59-5D4BFAC470F4}" type="presParOf" srcId="{8F6ED6C1-CFEF-4875-A5D0-5670145D8826}" destId="{34051B5E-0AB2-420F-84A6-48346677833E}" srcOrd="0" destOrd="0" presId="urn:microsoft.com/office/officeart/2005/8/layout/orgChart1"/>
    <dgm:cxn modelId="{4DD8C139-97FF-4D1A-8883-7D940FA2AB9C}" type="presParOf" srcId="{34051B5E-0AB2-420F-84A6-48346677833E}" destId="{079DA4A8-E99B-45B8-BF41-DD1A1E08A0A6}" srcOrd="0" destOrd="0" presId="urn:microsoft.com/office/officeart/2005/8/layout/orgChart1"/>
    <dgm:cxn modelId="{83C12A98-C110-4384-9224-1B23C29A45D2}" type="presParOf" srcId="{34051B5E-0AB2-420F-84A6-48346677833E}" destId="{226196A0-9DA6-432A-A4F1-B2CC9C1FCBBB}" srcOrd="1" destOrd="0" presId="urn:microsoft.com/office/officeart/2005/8/layout/orgChart1"/>
    <dgm:cxn modelId="{B157771C-CB7A-4D12-858D-EA480F8558AC}" type="presParOf" srcId="{8F6ED6C1-CFEF-4875-A5D0-5670145D8826}" destId="{FE938CB9-C44E-4B24-B5BF-7E56D989A541}" srcOrd="1" destOrd="0" presId="urn:microsoft.com/office/officeart/2005/8/layout/orgChart1"/>
    <dgm:cxn modelId="{D6D50800-4AA2-48DC-B6DB-50AE31EC2A06}" type="presParOf" srcId="{FE938CB9-C44E-4B24-B5BF-7E56D989A541}" destId="{ED5D3559-6FD3-4023-9AE3-04F46FB270AC}" srcOrd="0" destOrd="0" presId="urn:microsoft.com/office/officeart/2005/8/layout/orgChart1"/>
    <dgm:cxn modelId="{5AA5D8AC-6147-4A12-A5CA-7AE96B3C16A5}" type="presParOf" srcId="{FE938CB9-C44E-4B24-B5BF-7E56D989A541}" destId="{D799BB1C-0629-46A0-B851-35BF9769AEEB}" srcOrd="1" destOrd="0" presId="urn:microsoft.com/office/officeart/2005/8/layout/orgChart1"/>
    <dgm:cxn modelId="{65561842-C564-4B96-B298-CD9481FE44FD}" type="presParOf" srcId="{D799BB1C-0629-46A0-B851-35BF9769AEEB}" destId="{994AAD9F-C142-4438-8E22-AA605F34A2AE}" srcOrd="0" destOrd="0" presId="urn:microsoft.com/office/officeart/2005/8/layout/orgChart1"/>
    <dgm:cxn modelId="{6DAA4D52-511B-4BBF-8D6B-9C47789319C3}" type="presParOf" srcId="{994AAD9F-C142-4438-8E22-AA605F34A2AE}" destId="{6BAE07C6-8714-4D7E-9D71-2DB7DF3830E5}" srcOrd="0" destOrd="0" presId="urn:microsoft.com/office/officeart/2005/8/layout/orgChart1"/>
    <dgm:cxn modelId="{25822A49-815D-4936-AFCA-9DF77F99827D}" type="presParOf" srcId="{994AAD9F-C142-4438-8E22-AA605F34A2AE}" destId="{0FBFF77A-8AD8-4795-AD6C-8887DAA2EFD3}" srcOrd="1" destOrd="0" presId="urn:microsoft.com/office/officeart/2005/8/layout/orgChart1"/>
    <dgm:cxn modelId="{D24D5A87-CE12-4B04-8C83-D0DD63A3C461}" type="presParOf" srcId="{D799BB1C-0629-46A0-B851-35BF9769AEEB}" destId="{AB4A3D37-02DD-4A6B-B6CC-C6078F6D0451}" srcOrd="1" destOrd="0" presId="urn:microsoft.com/office/officeart/2005/8/layout/orgChart1"/>
    <dgm:cxn modelId="{28D28D00-53F0-475E-AEF1-8B576B5EE6B1}" type="presParOf" srcId="{AB4A3D37-02DD-4A6B-B6CC-C6078F6D0451}" destId="{9EBB1CA1-11F6-4D57-97A9-6614B4A44770}" srcOrd="0" destOrd="0" presId="urn:microsoft.com/office/officeart/2005/8/layout/orgChart1"/>
    <dgm:cxn modelId="{8E4D1F09-F154-4384-8DDE-53DCAA8F90E0}" type="presParOf" srcId="{AB4A3D37-02DD-4A6B-B6CC-C6078F6D0451}" destId="{ED13B0AF-E69C-4142-8F70-810A4F0510F3}" srcOrd="1" destOrd="0" presId="urn:microsoft.com/office/officeart/2005/8/layout/orgChart1"/>
    <dgm:cxn modelId="{E8BCDD9B-6477-4E61-A10B-1227B2D1076E}" type="presParOf" srcId="{ED13B0AF-E69C-4142-8F70-810A4F0510F3}" destId="{895288CA-A122-4B17-93BD-F7CBC332707C}" srcOrd="0" destOrd="0" presId="urn:microsoft.com/office/officeart/2005/8/layout/orgChart1"/>
    <dgm:cxn modelId="{1D8C9923-A914-4E42-9EC6-4E77E119D875}" type="presParOf" srcId="{895288CA-A122-4B17-93BD-F7CBC332707C}" destId="{70A5C7BF-3DCF-48D7-8C39-DBB5ED963F60}" srcOrd="0" destOrd="0" presId="urn:microsoft.com/office/officeart/2005/8/layout/orgChart1"/>
    <dgm:cxn modelId="{D5F0F5F9-F415-4F70-B016-87AF79EC1D18}" type="presParOf" srcId="{895288CA-A122-4B17-93BD-F7CBC332707C}" destId="{65F00672-9342-4C4D-BAFC-521BB03E05AC}" srcOrd="1" destOrd="0" presId="urn:microsoft.com/office/officeart/2005/8/layout/orgChart1"/>
    <dgm:cxn modelId="{669960D9-518E-4ABB-9436-761E2D577A94}" type="presParOf" srcId="{ED13B0AF-E69C-4142-8F70-810A4F0510F3}" destId="{16CC4258-0FFB-45F5-933A-CACE0DC04512}" srcOrd="1" destOrd="0" presId="urn:microsoft.com/office/officeart/2005/8/layout/orgChart1"/>
    <dgm:cxn modelId="{326AABF2-D198-46BC-BA32-CC5B9C85F293}" type="presParOf" srcId="{ED13B0AF-E69C-4142-8F70-810A4F0510F3}" destId="{15901FFE-2A7F-4C5B-B8B7-A74AEC58DD11}" srcOrd="2" destOrd="0" presId="urn:microsoft.com/office/officeart/2005/8/layout/orgChart1"/>
    <dgm:cxn modelId="{E1537453-C557-49D0-9778-96B8352B8FA4}" type="presParOf" srcId="{AB4A3D37-02DD-4A6B-B6CC-C6078F6D0451}" destId="{7670C56F-6C73-4975-BF51-653467AC29D7}" srcOrd="2" destOrd="0" presId="urn:microsoft.com/office/officeart/2005/8/layout/orgChart1"/>
    <dgm:cxn modelId="{25B29A31-9C93-41DD-9E90-CB88950CC577}" type="presParOf" srcId="{AB4A3D37-02DD-4A6B-B6CC-C6078F6D0451}" destId="{6A72FC17-58A1-4587-9619-DCAFE29DC55C}" srcOrd="3" destOrd="0" presId="urn:microsoft.com/office/officeart/2005/8/layout/orgChart1"/>
    <dgm:cxn modelId="{4AB4DA30-7046-4648-9247-4FC8A87F5D05}" type="presParOf" srcId="{6A72FC17-58A1-4587-9619-DCAFE29DC55C}" destId="{714DB993-7472-4063-9875-88998B45C1F7}" srcOrd="0" destOrd="0" presId="urn:microsoft.com/office/officeart/2005/8/layout/orgChart1"/>
    <dgm:cxn modelId="{BC7671ED-A45D-409E-9137-9AC6B0317BDC}" type="presParOf" srcId="{714DB993-7472-4063-9875-88998B45C1F7}" destId="{BF9A9F7A-8753-4E13-BA7D-42584D457CAE}" srcOrd="0" destOrd="0" presId="urn:microsoft.com/office/officeart/2005/8/layout/orgChart1"/>
    <dgm:cxn modelId="{F0A553F6-DBCC-4A06-8838-F3B01D86AC71}" type="presParOf" srcId="{714DB993-7472-4063-9875-88998B45C1F7}" destId="{50CACF4F-3C71-4CFA-85D4-01F45DA6B21F}" srcOrd="1" destOrd="0" presId="urn:microsoft.com/office/officeart/2005/8/layout/orgChart1"/>
    <dgm:cxn modelId="{0B23988E-B7D5-4576-BE9D-3045176FAD19}" type="presParOf" srcId="{6A72FC17-58A1-4587-9619-DCAFE29DC55C}" destId="{C0D4D0A6-BD52-444E-BD8E-FEFF168D5CE8}" srcOrd="1" destOrd="0" presId="urn:microsoft.com/office/officeart/2005/8/layout/orgChart1"/>
    <dgm:cxn modelId="{904C1C4B-62FD-459E-AA8F-A4F8C342CDC4}" type="presParOf" srcId="{6A72FC17-58A1-4587-9619-DCAFE29DC55C}" destId="{7AD7A1B3-DB49-4DFF-8E7B-80FE208EBF9A}" srcOrd="2" destOrd="0" presId="urn:microsoft.com/office/officeart/2005/8/layout/orgChart1"/>
    <dgm:cxn modelId="{A8ADC790-1703-4EAA-99E9-1C61982517D4}" type="presParOf" srcId="{AB4A3D37-02DD-4A6B-B6CC-C6078F6D0451}" destId="{56F81370-C4CE-44B3-A308-3EB03F987F3D}" srcOrd="4" destOrd="0" presId="urn:microsoft.com/office/officeart/2005/8/layout/orgChart1"/>
    <dgm:cxn modelId="{D109EAE2-39FF-407B-8E0C-BC1504518406}" type="presParOf" srcId="{AB4A3D37-02DD-4A6B-B6CC-C6078F6D0451}" destId="{B52A8A7D-EAC1-41B2-8C09-9413905C9C11}" srcOrd="5" destOrd="0" presId="urn:microsoft.com/office/officeart/2005/8/layout/orgChart1"/>
    <dgm:cxn modelId="{F7783FB7-EAE8-4551-89DD-DB4E7DAC9511}" type="presParOf" srcId="{B52A8A7D-EAC1-41B2-8C09-9413905C9C11}" destId="{C22118EF-FF09-4F4F-A311-9C1B3F786987}" srcOrd="0" destOrd="0" presId="urn:microsoft.com/office/officeart/2005/8/layout/orgChart1"/>
    <dgm:cxn modelId="{05A05842-AEE6-463F-ADB8-074885E8EF83}" type="presParOf" srcId="{C22118EF-FF09-4F4F-A311-9C1B3F786987}" destId="{9B6371A2-2114-4B50-86E8-A5311A79E467}" srcOrd="0" destOrd="0" presId="urn:microsoft.com/office/officeart/2005/8/layout/orgChart1"/>
    <dgm:cxn modelId="{64C07192-ADE9-441D-B49B-3C3F969978CA}" type="presParOf" srcId="{C22118EF-FF09-4F4F-A311-9C1B3F786987}" destId="{C657CF2C-1E4C-41D6-B899-7EA6C04517DE}" srcOrd="1" destOrd="0" presId="urn:microsoft.com/office/officeart/2005/8/layout/orgChart1"/>
    <dgm:cxn modelId="{599F19B5-C1E4-4574-AD44-FBEC27999B47}" type="presParOf" srcId="{B52A8A7D-EAC1-41B2-8C09-9413905C9C11}" destId="{C62886AF-F68C-4554-ABDB-A85F13621817}" srcOrd="1" destOrd="0" presId="urn:microsoft.com/office/officeart/2005/8/layout/orgChart1"/>
    <dgm:cxn modelId="{0A0E49EE-F4C4-4618-A873-79FCDE44C653}" type="presParOf" srcId="{B52A8A7D-EAC1-41B2-8C09-9413905C9C11}" destId="{A17346EB-2596-4996-832B-A5C9538AE237}" srcOrd="2" destOrd="0" presId="urn:microsoft.com/office/officeart/2005/8/layout/orgChart1"/>
    <dgm:cxn modelId="{03B96288-DCA4-4D99-80B3-3965D3ED59EF}" type="presParOf" srcId="{AB4A3D37-02DD-4A6B-B6CC-C6078F6D0451}" destId="{98C8E3FC-A988-4B39-B5C7-ECF27469A4B0}" srcOrd="6" destOrd="0" presId="urn:microsoft.com/office/officeart/2005/8/layout/orgChart1"/>
    <dgm:cxn modelId="{E77572E8-C41D-4C7C-AA74-BA538C6B572E}" type="presParOf" srcId="{AB4A3D37-02DD-4A6B-B6CC-C6078F6D0451}" destId="{1EE0716B-A3F3-46BB-B19D-A8908ABDA861}" srcOrd="7" destOrd="0" presId="urn:microsoft.com/office/officeart/2005/8/layout/orgChart1"/>
    <dgm:cxn modelId="{A54AC208-B2B6-420F-BB95-9CD9FD950894}" type="presParOf" srcId="{1EE0716B-A3F3-46BB-B19D-A8908ABDA861}" destId="{410676E6-0ADB-46FE-B4C0-4F1B220F9AC5}" srcOrd="0" destOrd="0" presId="urn:microsoft.com/office/officeart/2005/8/layout/orgChart1"/>
    <dgm:cxn modelId="{018728AF-F0F4-40A5-8B80-8B0C8D5C52BE}" type="presParOf" srcId="{410676E6-0ADB-46FE-B4C0-4F1B220F9AC5}" destId="{0860D7F4-D84B-49D3-B029-0F93491B87F8}" srcOrd="0" destOrd="0" presId="urn:microsoft.com/office/officeart/2005/8/layout/orgChart1"/>
    <dgm:cxn modelId="{F0AEB9DF-E74B-497B-ACC9-3627C092F9A8}" type="presParOf" srcId="{410676E6-0ADB-46FE-B4C0-4F1B220F9AC5}" destId="{B0033873-CFEC-4481-8935-C32F182FEC52}" srcOrd="1" destOrd="0" presId="urn:microsoft.com/office/officeart/2005/8/layout/orgChart1"/>
    <dgm:cxn modelId="{B20FEE93-428D-4CD1-AD2D-BF1FD2312418}" type="presParOf" srcId="{1EE0716B-A3F3-46BB-B19D-A8908ABDA861}" destId="{555A02D1-86F7-455F-8443-E547FC0457FA}" srcOrd="1" destOrd="0" presId="urn:microsoft.com/office/officeart/2005/8/layout/orgChart1"/>
    <dgm:cxn modelId="{2A2B4412-934A-40F6-98B1-38E4E9F277B9}" type="presParOf" srcId="{1EE0716B-A3F3-46BB-B19D-A8908ABDA861}" destId="{1B72795A-C494-4BB8-A8D6-91757834D7EB}" srcOrd="2" destOrd="0" presId="urn:microsoft.com/office/officeart/2005/8/layout/orgChart1"/>
    <dgm:cxn modelId="{48FD4A1D-CEAD-457B-AC12-742545704291}" type="presParOf" srcId="{AB4A3D37-02DD-4A6B-B6CC-C6078F6D0451}" destId="{40B3A0D7-1E87-44F8-A6D3-BCA4C990C5D8}" srcOrd="8" destOrd="0" presId="urn:microsoft.com/office/officeart/2005/8/layout/orgChart1"/>
    <dgm:cxn modelId="{39EBD2FD-0D66-4838-9385-E00EF4721095}" type="presParOf" srcId="{AB4A3D37-02DD-4A6B-B6CC-C6078F6D0451}" destId="{0B7DEB7E-781B-4FE0-88D0-8B3C83F1F812}" srcOrd="9" destOrd="0" presId="urn:microsoft.com/office/officeart/2005/8/layout/orgChart1"/>
    <dgm:cxn modelId="{245E570E-B7F2-426C-992C-166E0EB64AAE}" type="presParOf" srcId="{0B7DEB7E-781B-4FE0-88D0-8B3C83F1F812}" destId="{C88C5C01-EE01-43B4-AE02-BC394CC0BE0C}" srcOrd="0" destOrd="0" presId="urn:microsoft.com/office/officeart/2005/8/layout/orgChart1"/>
    <dgm:cxn modelId="{36F7A8BF-35FB-4072-ADB7-FAD53B8FD3DB}" type="presParOf" srcId="{C88C5C01-EE01-43B4-AE02-BC394CC0BE0C}" destId="{89E16982-1887-4C82-8BFB-543E199DD732}" srcOrd="0" destOrd="0" presId="urn:microsoft.com/office/officeart/2005/8/layout/orgChart1"/>
    <dgm:cxn modelId="{F554E4BE-B26D-4127-87B5-F12788728C31}" type="presParOf" srcId="{C88C5C01-EE01-43B4-AE02-BC394CC0BE0C}" destId="{8604F3B1-F242-4F80-B962-6C8C9AEB0399}" srcOrd="1" destOrd="0" presId="urn:microsoft.com/office/officeart/2005/8/layout/orgChart1"/>
    <dgm:cxn modelId="{1A1BC54B-48AD-4791-8569-7F2446090618}" type="presParOf" srcId="{0B7DEB7E-781B-4FE0-88D0-8B3C83F1F812}" destId="{5B7F6A30-3BF3-4EA5-A216-17E0ECCA3EE5}" srcOrd="1" destOrd="0" presId="urn:microsoft.com/office/officeart/2005/8/layout/orgChart1"/>
    <dgm:cxn modelId="{DB0AC61C-5653-4B32-A485-C0CECC269EA0}" type="presParOf" srcId="{0B7DEB7E-781B-4FE0-88D0-8B3C83F1F812}" destId="{3C1EF13E-479B-494E-A54A-48C5EED58A9F}" srcOrd="2" destOrd="0" presId="urn:microsoft.com/office/officeart/2005/8/layout/orgChart1"/>
    <dgm:cxn modelId="{E0CDC7BB-5344-4598-892B-AB8DE86421D2}" type="presParOf" srcId="{AB4A3D37-02DD-4A6B-B6CC-C6078F6D0451}" destId="{67A16986-21AB-4A40-B504-92CD8522FA61}" srcOrd="10" destOrd="0" presId="urn:microsoft.com/office/officeart/2005/8/layout/orgChart1"/>
    <dgm:cxn modelId="{A404574B-98C9-4CFE-8227-5A9FEF59EF58}" type="presParOf" srcId="{AB4A3D37-02DD-4A6B-B6CC-C6078F6D0451}" destId="{46B7AB15-07C3-4B9F-9E4E-2330BF2AB4AB}" srcOrd="11" destOrd="0" presId="urn:microsoft.com/office/officeart/2005/8/layout/orgChart1"/>
    <dgm:cxn modelId="{10946AF9-6B93-408B-8195-95FEB4500EA1}" type="presParOf" srcId="{46B7AB15-07C3-4B9F-9E4E-2330BF2AB4AB}" destId="{CD700CE6-5735-4FDE-87D8-1B9D45BA2344}" srcOrd="0" destOrd="0" presId="urn:microsoft.com/office/officeart/2005/8/layout/orgChart1"/>
    <dgm:cxn modelId="{2E7AC89E-FA2D-4F87-BACB-A9430FD78AD7}" type="presParOf" srcId="{CD700CE6-5735-4FDE-87D8-1B9D45BA2344}" destId="{45EA1193-2966-4267-A049-567C859B8648}" srcOrd="0" destOrd="0" presId="urn:microsoft.com/office/officeart/2005/8/layout/orgChart1"/>
    <dgm:cxn modelId="{D5311418-9804-4914-8213-FAD413C2CB5D}" type="presParOf" srcId="{CD700CE6-5735-4FDE-87D8-1B9D45BA2344}" destId="{39A98867-901B-4B2C-9A85-ED32A46F8869}" srcOrd="1" destOrd="0" presId="urn:microsoft.com/office/officeart/2005/8/layout/orgChart1"/>
    <dgm:cxn modelId="{A12EF136-6ACB-4395-9986-D77E26C846A9}" type="presParOf" srcId="{46B7AB15-07C3-4B9F-9E4E-2330BF2AB4AB}" destId="{A9CE0DB5-C241-4780-9FF7-F351232BAD14}" srcOrd="1" destOrd="0" presId="urn:microsoft.com/office/officeart/2005/8/layout/orgChart1"/>
    <dgm:cxn modelId="{93F2266F-2FEA-4D04-9C47-EE5C94B131A3}" type="presParOf" srcId="{46B7AB15-07C3-4B9F-9E4E-2330BF2AB4AB}" destId="{847F23FF-3800-47CB-B95F-1656BDA475A9}" srcOrd="2" destOrd="0" presId="urn:microsoft.com/office/officeart/2005/8/layout/orgChart1"/>
    <dgm:cxn modelId="{D2923E1E-1112-46AC-8966-AEC367C4C1F3}" type="presParOf" srcId="{AB4A3D37-02DD-4A6B-B6CC-C6078F6D0451}" destId="{EB7251E9-8F7A-40FD-9DD8-EB640DEBF1A9}" srcOrd="12" destOrd="0" presId="urn:microsoft.com/office/officeart/2005/8/layout/orgChart1"/>
    <dgm:cxn modelId="{AB590E6F-3D30-4DAA-91D5-04344660A7A1}" type="presParOf" srcId="{AB4A3D37-02DD-4A6B-B6CC-C6078F6D0451}" destId="{6C18BFA5-4279-4A97-B3F0-A282DD06F8A0}" srcOrd="13" destOrd="0" presId="urn:microsoft.com/office/officeart/2005/8/layout/orgChart1"/>
    <dgm:cxn modelId="{20A8F70E-B0FD-4CAE-B607-A2745A6478F8}" type="presParOf" srcId="{6C18BFA5-4279-4A97-B3F0-A282DD06F8A0}" destId="{31FA4290-5975-4CC1-B629-8D0202D6019A}" srcOrd="0" destOrd="0" presId="urn:microsoft.com/office/officeart/2005/8/layout/orgChart1"/>
    <dgm:cxn modelId="{88A707EE-5D8B-4540-B352-9DE088563061}" type="presParOf" srcId="{31FA4290-5975-4CC1-B629-8D0202D6019A}" destId="{1FA132C9-419B-4500-811D-F1A2AEB2A351}" srcOrd="0" destOrd="0" presId="urn:microsoft.com/office/officeart/2005/8/layout/orgChart1"/>
    <dgm:cxn modelId="{CC9EAC38-8495-4509-AF34-21F98121D703}" type="presParOf" srcId="{31FA4290-5975-4CC1-B629-8D0202D6019A}" destId="{C42D5300-4F07-4F03-80A1-8F2DFE155E04}" srcOrd="1" destOrd="0" presId="urn:microsoft.com/office/officeart/2005/8/layout/orgChart1"/>
    <dgm:cxn modelId="{8C932EFA-75EB-442E-B042-A61CB0F4B677}" type="presParOf" srcId="{6C18BFA5-4279-4A97-B3F0-A282DD06F8A0}" destId="{B5AF38B1-F114-4783-9BF5-85141C75C890}" srcOrd="1" destOrd="0" presId="urn:microsoft.com/office/officeart/2005/8/layout/orgChart1"/>
    <dgm:cxn modelId="{8673ADE5-6DB4-47D5-BECE-B304923FC158}" type="presParOf" srcId="{6C18BFA5-4279-4A97-B3F0-A282DD06F8A0}" destId="{527233B8-F10C-4160-AA91-105F685AF881}" srcOrd="2" destOrd="0" presId="urn:microsoft.com/office/officeart/2005/8/layout/orgChart1"/>
    <dgm:cxn modelId="{74F88B85-B7B4-44B5-AE02-B2042DD91D24}" type="presParOf" srcId="{D799BB1C-0629-46A0-B851-35BF9769AEEB}" destId="{E5FEA9B1-2E5F-4FF6-A1C7-6BE8EDF546FB}" srcOrd="2" destOrd="0" presId="urn:microsoft.com/office/officeart/2005/8/layout/orgChart1"/>
    <dgm:cxn modelId="{73C60E3C-EB8C-40F3-B458-76F6A3609396}" type="presParOf" srcId="{FE938CB9-C44E-4B24-B5BF-7E56D989A541}" destId="{22650433-4579-4CCC-97BA-220709978E4C}" srcOrd="2" destOrd="0" presId="urn:microsoft.com/office/officeart/2005/8/layout/orgChart1"/>
    <dgm:cxn modelId="{9D07E4D3-E68B-480B-AD04-C800AF1EE175}" type="presParOf" srcId="{FE938CB9-C44E-4B24-B5BF-7E56D989A541}" destId="{369EB06E-6F61-43B5-81E7-2B5A2F3B8382}" srcOrd="3" destOrd="0" presId="urn:microsoft.com/office/officeart/2005/8/layout/orgChart1"/>
    <dgm:cxn modelId="{EC210EA4-47BE-4B23-A5F7-2F54049B3013}" type="presParOf" srcId="{369EB06E-6F61-43B5-81E7-2B5A2F3B8382}" destId="{637F2170-A322-4C5A-991D-2D789DE748AA}" srcOrd="0" destOrd="0" presId="urn:microsoft.com/office/officeart/2005/8/layout/orgChart1"/>
    <dgm:cxn modelId="{15DCD492-D2A7-48C8-A2BB-555B42A92402}" type="presParOf" srcId="{637F2170-A322-4C5A-991D-2D789DE748AA}" destId="{6306F65A-BC6C-44B2-BD24-46ADA033C3CA}" srcOrd="0" destOrd="0" presId="urn:microsoft.com/office/officeart/2005/8/layout/orgChart1"/>
    <dgm:cxn modelId="{AB9A1C4F-A4F5-4A1D-897F-14643732866D}" type="presParOf" srcId="{637F2170-A322-4C5A-991D-2D789DE748AA}" destId="{3CFE7B4C-7393-42A6-BD0B-1064B8F2CD36}" srcOrd="1" destOrd="0" presId="urn:microsoft.com/office/officeart/2005/8/layout/orgChart1"/>
    <dgm:cxn modelId="{DB4C7B7A-93A0-44D1-A1EA-2A3AC87E1AE8}" type="presParOf" srcId="{369EB06E-6F61-43B5-81E7-2B5A2F3B8382}" destId="{BDF5A3E4-661A-4BB4-8D23-4ABB2258F95F}" srcOrd="1" destOrd="0" presId="urn:microsoft.com/office/officeart/2005/8/layout/orgChart1"/>
    <dgm:cxn modelId="{D4E932DC-E763-4AC6-A0EE-33751A200D0E}" type="presParOf" srcId="{BDF5A3E4-661A-4BB4-8D23-4ABB2258F95F}" destId="{7D264A8A-869B-4C53-B9AA-BF76A099C73A}" srcOrd="0" destOrd="0" presId="urn:microsoft.com/office/officeart/2005/8/layout/orgChart1"/>
    <dgm:cxn modelId="{94DCEA87-CB06-4B48-AA7A-3718F6431F66}" type="presParOf" srcId="{BDF5A3E4-661A-4BB4-8D23-4ABB2258F95F}" destId="{373E8979-6AB9-4360-ADDF-A17B9BE433CC}" srcOrd="1" destOrd="0" presId="urn:microsoft.com/office/officeart/2005/8/layout/orgChart1"/>
    <dgm:cxn modelId="{640E214D-E5FA-4954-B29F-3711732FCC71}" type="presParOf" srcId="{373E8979-6AB9-4360-ADDF-A17B9BE433CC}" destId="{F54AB467-21D0-423C-91E1-DF483FA692CF}" srcOrd="0" destOrd="0" presId="urn:microsoft.com/office/officeart/2005/8/layout/orgChart1"/>
    <dgm:cxn modelId="{F5640096-6D11-4339-8682-0108F27C7B55}" type="presParOf" srcId="{F54AB467-21D0-423C-91E1-DF483FA692CF}" destId="{50B5094D-67A7-4753-9AD3-6D44EA14172B}" srcOrd="0" destOrd="0" presId="urn:microsoft.com/office/officeart/2005/8/layout/orgChart1"/>
    <dgm:cxn modelId="{4886E820-3245-4EEA-9E96-9043FF285942}" type="presParOf" srcId="{F54AB467-21D0-423C-91E1-DF483FA692CF}" destId="{FA9FFEA0-7867-48EA-ABDF-DDE7D2BEBC51}" srcOrd="1" destOrd="0" presId="urn:microsoft.com/office/officeart/2005/8/layout/orgChart1"/>
    <dgm:cxn modelId="{255CF6BE-BCBF-4CB5-A6E9-9FFF71AB18CC}" type="presParOf" srcId="{373E8979-6AB9-4360-ADDF-A17B9BE433CC}" destId="{C4ECDD9C-21AD-4F66-948A-93599974FDEF}" srcOrd="1" destOrd="0" presId="urn:microsoft.com/office/officeart/2005/8/layout/orgChart1"/>
    <dgm:cxn modelId="{862E2695-AE09-4574-8D49-9458720F9E1B}" type="presParOf" srcId="{373E8979-6AB9-4360-ADDF-A17B9BE433CC}" destId="{7369D7FA-13FE-4ED2-ABEA-02CE2460E344}" srcOrd="2" destOrd="0" presId="urn:microsoft.com/office/officeart/2005/8/layout/orgChart1"/>
    <dgm:cxn modelId="{B3DC210A-67F2-4128-84B5-58D7004B9C36}" type="presParOf" srcId="{BDF5A3E4-661A-4BB4-8D23-4ABB2258F95F}" destId="{132D3279-5444-473C-B52B-C1469E609E2D}" srcOrd="2" destOrd="0" presId="urn:microsoft.com/office/officeart/2005/8/layout/orgChart1"/>
    <dgm:cxn modelId="{360F15F5-49FE-4686-9650-FE1B020A30E7}" type="presParOf" srcId="{BDF5A3E4-661A-4BB4-8D23-4ABB2258F95F}" destId="{1B1A1603-98D6-4FC1-8E42-D4ADAD84222D}" srcOrd="3" destOrd="0" presId="urn:microsoft.com/office/officeart/2005/8/layout/orgChart1"/>
    <dgm:cxn modelId="{8C12041D-86D0-4EA7-84EB-9E4C68E391B6}" type="presParOf" srcId="{1B1A1603-98D6-4FC1-8E42-D4ADAD84222D}" destId="{D10B3C21-30D8-4707-8A69-D3F88687A615}" srcOrd="0" destOrd="0" presId="urn:microsoft.com/office/officeart/2005/8/layout/orgChart1"/>
    <dgm:cxn modelId="{0CA53F6F-6264-4586-B2F5-916816969E9C}" type="presParOf" srcId="{D10B3C21-30D8-4707-8A69-D3F88687A615}" destId="{B91E5152-0C55-4700-99B2-65B1BFA440A4}" srcOrd="0" destOrd="0" presId="urn:microsoft.com/office/officeart/2005/8/layout/orgChart1"/>
    <dgm:cxn modelId="{D1264825-65F5-4C24-9A80-BA6F00D77858}" type="presParOf" srcId="{D10B3C21-30D8-4707-8A69-D3F88687A615}" destId="{46322759-96B8-4392-A2EF-9E78431E5C0D}" srcOrd="1" destOrd="0" presId="urn:microsoft.com/office/officeart/2005/8/layout/orgChart1"/>
    <dgm:cxn modelId="{62015040-2140-4C4D-B9B0-1DE758079239}" type="presParOf" srcId="{1B1A1603-98D6-4FC1-8E42-D4ADAD84222D}" destId="{EAB67B9B-5F11-4E07-9E4E-A6C0C07F7E25}" srcOrd="1" destOrd="0" presId="urn:microsoft.com/office/officeart/2005/8/layout/orgChart1"/>
    <dgm:cxn modelId="{91FD144B-B27C-4CC4-A9E1-20A97AF36F90}" type="presParOf" srcId="{1B1A1603-98D6-4FC1-8E42-D4ADAD84222D}" destId="{D1665378-9567-4D97-ADEF-9C7C351BFA27}" srcOrd="2" destOrd="0" presId="urn:microsoft.com/office/officeart/2005/8/layout/orgChart1"/>
    <dgm:cxn modelId="{78815CE1-0373-483B-A633-73E96290DD00}" type="presParOf" srcId="{BDF5A3E4-661A-4BB4-8D23-4ABB2258F95F}" destId="{A54133E8-3AAF-4102-8D65-91434FAC2E78}" srcOrd="4" destOrd="0" presId="urn:microsoft.com/office/officeart/2005/8/layout/orgChart1"/>
    <dgm:cxn modelId="{B19F50D8-8901-427D-A8B3-8F0DCD18ECED}" type="presParOf" srcId="{BDF5A3E4-661A-4BB4-8D23-4ABB2258F95F}" destId="{D24918D1-6C82-49CC-9546-8C0EDDCC4AC6}" srcOrd="5" destOrd="0" presId="urn:microsoft.com/office/officeart/2005/8/layout/orgChart1"/>
    <dgm:cxn modelId="{661BFC87-9346-4478-9D45-D8E1DF409706}" type="presParOf" srcId="{D24918D1-6C82-49CC-9546-8C0EDDCC4AC6}" destId="{C441C89E-03F8-434A-B678-DA066007C7EF}" srcOrd="0" destOrd="0" presId="urn:microsoft.com/office/officeart/2005/8/layout/orgChart1"/>
    <dgm:cxn modelId="{D1FB49D7-8351-4F8C-9455-F49CCC734FFB}" type="presParOf" srcId="{C441C89E-03F8-434A-B678-DA066007C7EF}" destId="{F0128FA1-4AD7-4FB5-A1D7-E20BD9B62F25}" srcOrd="0" destOrd="0" presId="urn:microsoft.com/office/officeart/2005/8/layout/orgChart1"/>
    <dgm:cxn modelId="{A2DF1FCC-BAA7-45F8-9BF9-42E77DECFCC1}" type="presParOf" srcId="{C441C89E-03F8-434A-B678-DA066007C7EF}" destId="{20FBCCC3-D445-4B64-B52C-4F21BAD6FFB0}" srcOrd="1" destOrd="0" presId="urn:microsoft.com/office/officeart/2005/8/layout/orgChart1"/>
    <dgm:cxn modelId="{41ABDEE0-3F73-48AB-9C0D-14EDBF239A17}" type="presParOf" srcId="{D24918D1-6C82-49CC-9546-8C0EDDCC4AC6}" destId="{D9A3661D-841B-45DD-8CB7-13A844E9D43C}" srcOrd="1" destOrd="0" presId="urn:microsoft.com/office/officeart/2005/8/layout/orgChart1"/>
    <dgm:cxn modelId="{4DCC4BC9-FD7F-45CA-90B8-2FC9BCFACFAD}" type="presParOf" srcId="{D24918D1-6C82-49CC-9546-8C0EDDCC4AC6}" destId="{76ACA267-61EB-4156-8542-F789FCDE131C}" srcOrd="2" destOrd="0" presId="urn:microsoft.com/office/officeart/2005/8/layout/orgChart1"/>
    <dgm:cxn modelId="{A2FAA9A4-74A6-477F-954D-787CE08714B2}" type="presParOf" srcId="{BDF5A3E4-661A-4BB4-8D23-4ABB2258F95F}" destId="{CC03662F-22AE-4911-9EE6-DF364AC1929A}" srcOrd="6" destOrd="0" presId="urn:microsoft.com/office/officeart/2005/8/layout/orgChart1"/>
    <dgm:cxn modelId="{BBFA0932-FA77-4C47-B40A-FD0200935E04}" type="presParOf" srcId="{BDF5A3E4-661A-4BB4-8D23-4ABB2258F95F}" destId="{B1E6A902-B7EE-4F32-A7A1-4C9BC4D430D5}" srcOrd="7" destOrd="0" presId="urn:microsoft.com/office/officeart/2005/8/layout/orgChart1"/>
    <dgm:cxn modelId="{D6101EA3-D2E0-463D-A440-823B470CCB64}" type="presParOf" srcId="{B1E6A902-B7EE-4F32-A7A1-4C9BC4D430D5}" destId="{AA173ED1-D1AA-4C40-9448-30962C596B15}" srcOrd="0" destOrd="0" presId="urn:microsoft.com/office/officeart/2005/8/layout/orgChart1"/>
    <dgm:cxn modelId="{57FBCCE5-48D5-42DD-8B90-9C26289C8E62}" type="presParOf" srcId="{AA173ED1-D1AA-4C40-9448-30962C596B15}" destId="{C430DD54-8336-4F41-8B3F-A6222D268B5F}" srcOrd="0" destOrd="0" presId="urn:microsoft.com/office/officeart/2005/8/layout/orgChart1"/>
    <dgm:cxn modelId="{67043957-4920-47CB-B2F3-E1D69CC2CD21}" type="presParOf" srcId="{AA173ED1-D1AA-4C40-9448-30962C596B15}" destId="{1B66AF58-CDEC-43C2-94D2-B4FED5198D8B}" srcOrd="1" destOrd="0" presId="urn:microsoft.com/office/officeart/2005/8/layout/orgChart1"/>
    <dgm:cxn modelId="{812E2B70-D933-4BB8-A2A2-615CCC512B60}" type="presParOf" srcId="{B1E6A902-B7EE-4F32-A7A1-4C9BC4D430D5}" destId="{5887C14F-4679-4D01-AFC3-114F8E40033A}" srcOrd="1" destOrd="0" presId="urn:microsoft.com/office/officeart/2005/8/layout/orgChart1"/>
    <dgm:cxn modelId="{C341E68D-AA2D-44F6-8183-D9A50CB9258B}" type="presParOf" srcId="{B1E6A902-B7EE-4F32-A7A1-4C9BC4D430D5}" destId="{FD9414B6-3F3F-4A48-8ABE-452CFF58001E}" srcOrd="2" destOrd="0" presId="urn:microsoft.com/office/officeart/2005/8/layout/orgChart1"/>
    <dgm:cxn modelId="{D9C58085-A2C6-459A-8F0C-2EAA9574ACCF}" type="presParOf" srcId="{369EB06E-6F61-43B5-81E7-2B5A2F3B8382}" destId="{AA191796-A779-48C7-B348-49F087CA6BF4}" srcOrd="2" destOrd="0" presId="urn:microsoft.com/office/officeart/2005/8/layout/orgChart1"/>
    <dgm:cxn modelId="{4A1E2694-C72D-49CC-8BC5-5C11E0919624}" type="presParOf" srcId="{FE938CB9-C44E-4B24-B5BF-7E56D989A541}" destId="{CC07FB2F-CBBC-4AB9-83DE-BA8EA9F71EEE}" srcOrd="4" destOrd="0" presId="urn:microsoft.com/office/officeart/2005/8/layout/orgChart1"/>
    <dgm:cxn modelId="{00B10231-6D29-45AA-B78A-F2634F8B593D}" type="presParOf" srcId="{FE938CB9-C44E-4B24-B5BF-7E56D989A541}" destId="{8BD1A57E-4F9F-4E6B-86B0-3553F2650F33}" srcOrd="5" destOrd="0" presId="urn:microsoft.com/office/officeart/2005/8/layout/orgChart1"/>
    <dgm:cxn modelId="{06417F25-D51C-49AF-9257-043CDBE7DE86}" type="presParOf" srcId="{8BD1A57E-4F9F-4E6B-86B0-3553F2650F33}" destId="{6C395217-3954-4981-821D-23EB57630298}" srcOrd="0" destOrd="0" presId="urn:microsoft.com/office/officeart/2005/8/layout/orgChart1"/>
    <dgm:cxn modelId="{86FA237A-9592-4F5C-B49B-DE1643B00E38}" type="presParOf" srcId="{6C395217-3954-4981-821D-23EB57630298}" destId="{486476E7-747C-4CF4-BFF0-6031F680AB29}" srcOrd="0" destOrd="0" presId="urn:microsoft.com/office/officeart/2005/8/layout/orgChart1"/>
    <dgm:cxn modelId="{69C59815-D43E-468F-B063-4266639336BD}" type="presParOf" srcId="{6C395217-3954-4981-821D-23EB57630298}" destId="{C5724652-8D61-4C16-A50D-238E6506A633}" srcOrd="1" destOrd="0" presId="urn:microsoft.com/office/officeart/2005/8/layout/orgChart1"/>
    <dgm:cxn modelId="{44AE02AE-EC0F-44ED-92DE-AFE981ABCBDF}" type="presParOf" srcId="{8BD1A57E-4F9F-4E6B-86B0-3553F2650F33}" destId="{F648F3F0-F391-471B-BC36-181F079CFC66}" srcOrd="1" destOrd="0" presId="urn:microsoft.com/office/officeart/2005/8/layout/orgChart1"/>
    <dgm:cxn modelId="{73B5CE29-7720-44A7-9D63-51DF70AF78A4}" type="presParOf" srcId="{F648F3F0-F391-471B-BC36-181F079CFC66}" destId="{D7749B3D-3642-4839-9F47-1B3E6CCBAF71}" srcOrd="0" destOrd="0" presId="urn:microsoft.com/office/officeart/2005/8/layout/orgChart1"/>
    <dgm:cxn modelId="{DF787D67-FA53-40C0-BF11-32D2EBEBA90B}" type="presParOf" srcId="{F648F3F0-F391-471B-BC36-181F079CFC66}" destId="{DCBD5311-1FFB-4500-BA6D-F4050788DE96}" srcOrd="1" destOrd="0" presId="urn:microsoft.com/office/officeart/2005/8/layout/orgChart1"/>
    <dgm:cxn modelId="{0D34FF55-7948-4E95-AA68-7CBC2DCF7670}" type="presParOf" srcId="{DCBD5311-1FFB-4500-BA6D-F4050788DE96}" destId="{00C798EA-A052-40EA-81B6-DF0D6963BF42}" srcOrd="0" destOrd="0" presId="urn:microsoft.com/office/officeart/2005/8/layout/orgChart1"/>
    <dgm:cxn modelId="{65DDDC74-1FF7-46A1-B2FE-12E6C64B826B}" type="presParOf" srcId="{00C798EA-A052-40EA-81B6-DF0D6963BF42}" destId="{AB794698-6D5B-43FE-9FDF-9CC00B660F46}" srcOrd="0" destOrd="0" presId="urn:microsoft.com/office/officeart/2005/8/layout/orgChart1"/>
    <dgm:cxn modelId="{CA22F485-02AA-4249-B6B4-4A6371C7EA88}" type="presParOf" srcId="{00C798EA-A052-40EA-81B6-DF0D6963BF42}" destId="{B97EA7B9-0BBD-482E-9A78-73A83C22D8D4}" srcOrd="1" destOrd="0" presId="urn:microsoft.com/office/officeart/2005/8/layout/orgChart1"/>
    <dgm:cxn modelId="{824B40D7-905E-4A21-971B-97EC8F4BEB72}" type="presParOf" srcId="{DCBD5311-1FFB-4500-BA6D-F4050788DE96}" destId="{E5F69F41-93E6-45BD-99CE-C57C4F60FB9F}" srcOrd="1" destOrd="0" presId="urn:microsoft.com/office/officeart/2005/8/layout/orgChart1"/>
    <dgm:cxn modelId="{E62FAE78-D2F6-4505-A225-A6648C0C7D2F}" type="presParOf" srcId="{E5F69F41-93E6-45BD-99CE-C57C4F60FB9F}" destId="{CA954079-E4F2-49B6-9D8A-AF0CF7E8B2F9}" srcOrd="0" destOrd="0" presId="urn:microsoft.com/office/officeart/2005/8/layout/orgChart1"/>
    <dgm:cxn modelId="{35E1AF8E-9D12-4E37-9961-ABB5B8C0C9A5}" type="presParOf" srcId="{E5F69F41-93E6-45BD-99CE-C57C4F60FB9F}" destId="{5E1C9DC0-E547-464D-9CAB-7F7EEC139DDF}" srcOrd="1" destOrd="0" presId="urn:microsoft.com/office/officeart/2005/8/layout/orgChart1"/>
    <dgm:cxn modelId="{8223C8E0-203F-4139-8FEC-50D782F1C010}" type="presParOf" srcId="{5E1C9DC0-E547-464D-9CAB-7F7EEC139DDF}" destId="{7020EE25-AC5D-4853-BF6F-CF2A0BB1208A}" srcOrd="0" destOrd="0" presId="urn:microsoft.com/office/officeart/2005/8/layout/orgChart1"/>
    <dgm:cxn modelId="{C2391C2F-069F-4AD4-A74B-9FF1C534CB9F}" type="presParOf" srcId="{7020EE25-AC5D-4853-BF6F-CF2A0BB1208A}" destId="{9C2F50B4-1717-49CA-8499-C0C985A21CDE}" srcOrd="0" destOrd="0" presId="urn:microsoft.com/office/officeart/2005/8/layout/orgChart1"/>
    <dgm:cxn modelId="{5FFB38A3-9417-4B0A-A24B-08D8C76B73B4}" type="presParOf" srcId="{7020EE25-AC5D-4853-BF6F-CF2A0BB1208A}" destId="{8976026E-936E-4BDF-92AC-0F2FCC506715}" srcOrd="1" destOrd="0" presId="urn:microsoft.com/office/officeart/2005/8/layout/orgChart1"/>
    <dgm:cxn modelId="{CBE56D84-4A3C-46D8-A61B-BE73E881DBD5}" type="presParOf" srcId="{5E1C9DC0-E547-464D-9CAB-7F7EEC139DDF}" destId="{56DCE14F-604A-410C-BF04-9BB2C6E8461E}" srcOrd="1" destOrd="0" presId="urn:microsoft.com/office/officeart/2005/8/layout/orgChart1"/>
    <dgm:cxn modelId="{D8815DF3-3EB5-445A-8D55-07588C7C4A7D}" type="presParOf" srcId="{5E1C9DC0-E547-464D-9CAB-7F7EEC139DDF}" destId="{4EF18E53-F8C7-4FA9-952C-545694AE98FB}" srcOrd="2" destOrd="0" presId="urn:microsoft.com/office/officeart/2005/8/layout/orgChart1"/>
    <dgm:cxn modelId="{DB78860A-018E-4F72-A900-570D45B30F2A}" type="presParOf" srcId="{E5F69F41-93E6-45BD-99CE-C57C4F60FB9F}" destId="{2E80A7F6-A362-4217-AA85-D26EC13AF5F1}" srcOrd="2" destOrd="0" presId="urn:microsoft.com/office/officeart/2005/8/layout/orgChart1"/>
    <dgm:cxn modelId="{1A760BE4-7D0F-4F0A-A366-2D7C27C493FB}" type="presParOf" srcId="{E5F69F41-93E6-45BD-99CE-C57C4F60FB9F}" destId="{57610576-391A-4693-93AE-0B29900A925E}" srcOrd="3" destOrd="0" presId="urn:microsoft.com/office/officeart/2005/8/layout/orgChart1"/>
    <dgm:cxn modelId="{46D3D01C-2907-4C38-AB54-CE40CD72060C}" type="presParOf" srcId="{57610576-391A-4693-93AE-0B29900A925E}" destId="{338255AA-D7AC-46ED-A1C1-3A53F90C16AA}" srcOrd="0" destOrd="0" presId="urn:microsoft.com/office/officeart/2005/8/layout/orgChart1"/>
    <dgm:cxn modelId="{718503C4-95AC-4585-8E51-7C43C98AE20F}" type="presParOf" srcId="{338255AA-D7AC-46ED-A1C1-3A53F90C16AA}" destId="{B94A1E9C-7C2C-4EC2-86BB-C1C0E27B73DE}" srcOrd="0" destOrd="0" presId="urn:microsoft.com/office/officeart/2005/8/layout/orgChart1"/>
    <dgm:cxn modelId="{AE740753-1EB0-4200-B5B1-57C729A0F39D}" type="presParOf" srcId="{338255AA-D7AC-46ED-A1C1-3A53F90C16AA}" destId="{83B2FE8F-648D-486F-B695-AC579C2A0D6E}" srcOrd="1" destOrd="0" presId="urn:microsoft.com/office/officeart/2005/8/layout/orgChart1"/>
    <dgm:cxn modelId="{FD324C39-B011-4282-90FF-6E67F1D40E5F}" type="presParOf" srcId="{57610576-391A-4693-93AE-0B29900A925E}" destId="{CF753595-8AF0-4982-BA81-162D828CE6C7}" srcOrd="1" destOrd="0" presId="urn:microsoft.com/office/officeart/2005/8/layout/orgChart1"/>
    <dgm:cxn modelId="{E4282B0D-10FF-462F-B8F5-6DD6C81239D5}" type="presParOf" srcId="{57610576-391A-4693-93AE-0B29900A925E}" destId="{CEA305EA-F4C2-438C-8329-07C202690611}" srcOrd="2" destOrd="0" presId="urn:microsoft.com/office/officeart/2005/8/layout/orgChart1"/>
    <dgm:cxn modelId="{B52CAD05-80DD-406B-9B66-D931F8DBFFA1}" type="presParOf" srcId="{DCBD5311-1FFB-4500-BA6D-F4050788DE96}" destId="{BFE64A1F-778B-42D3-A203-B6C99B695A09}" srcOrd="2" destOrd="0" presId="urn:microsoft.com/office/officeart/2005/8/layout/orgChart1"/>
    <dgm:cxn modelId="{0D487790-B905-46B6-A450-7D1E033086CF}" type="presParOf" srcId="{F648F3F0-F391-471B-BC36-181F079CFC66}" destId="{D966FCAC-4978-4EC8-BC9C-574D6A586909}" srcOrd="2" destOrd="0" presId="urn:microsoft.com/office/officeart/2005/8/layout/orgChart1"/>
    <dgm:cxn modelId="{C81DE775-ACDC-4AFF-92C0-3B6ED5030375}" type="presParOf" srcId="{F648F3F0-F391-471B-BC36-181F079CFC66}" destId="{EF10829F-1B19-4346-813B-A9671B2C8F79}" srcOrd="3" destOrd="0" presId="urn:microsoft.com/office/officeart/2005/8/layout/orgChart1"/>
    <dgm:cxn modelId="{302593FB-10C1-44D5-BDCB-4D89CE42F7B1}" type="presParOf" srcId="{EF10829F-1B19-4346-813B-A9671B2C8F79}" destId="{B353944C-1671-4241-AC30-4DA567315054}" srcOrd="0" destOrd="0" presId="urn:microsoft.com/office/officeart/2005/8/layout/orgChart1"/>
    <dgm:cxn modelId="{27131537-FF61-4E89-98AC-82E39A5B6095}" type="presParOf" srcId="{B353944C-1671-4241-AC30-4DA567315054}" destId="{8EA74E89-77F8-49BC-AD68-9FA70C44A3C0}" srcOrd="0" destOrd="0" presId="urn:microsoft.com/office/officeart/2005/8/layout/orgChart1"/>
    <dgm:cxn modelId="{6FF0B62F-B0E4-4880-AD64-7B173E17B39C}" type="presParOf" srcId="{B353944C-1671-4241-AC30-4DA567315054}" destId="{0B95BE7F-ED6A-4484-AA07-38D59F81B51D}" srcOrd="1" destOrd="0" presId="urn:microsoft.com/office/officeart/2005/8/layout/orgChart1"/>
    <dgm:cxn modelId="{192E2009-289D-4BC2-8783-C071CFA97CE0}" type="presParOf" srcId="{EF10829F-1B19-4346-813B-A9671B2C8F79}" destId="{364857BA-7CD8-4C2F-9E08-467384CB8F72}" srcOrd="1" destOrd="0" presId="urn:microsoft.com/office/officeart/2005/8/layout/orgChart1"/>
    <dgm:cxn modelId="{8A6B7F4B-927F-403D-A807-B69139EEAAF8}" type="presParOf" srcId="{364857BA-7CD8-4C2F-9E08-467384CB8F72}" destId="{F2FC95B2-52EB-4D17-B5F9-239C3FFD3FD6}" srcOrd="0" destOrd="0" presId="urn:microsoft.com/office/officeart/2005/8/layout/orgChart1"/>
    <dgm:cxn modelId="{32D41952-B1CA-4271-AC11-434514A8F72D}" type="presParOf" srcId="{364857BA-7CD8-4C2F-9E08-467384CB8F72}" destId="{E57A3ABC-5BCE-45B2-9142-EB330ABAA325}" srcOrd="1" destOrd="0" presId="urn:microsoft.com/office/officeart/2005/8/layout/orgChart1"/>
    <dgm:cxn modelId="{8D0AFC42-2D01-476B-A39A-D99EE639AEF2}" type="presParOf" srcId="{E57A3ABC-5BCE-45B2-9142-EB330ABAA325}" destId="{3E6A16BC-D985-48A4-BE8C-B75ED0A22FAA}" srcOrd="0" destOrd="0" presId="urn:microsoft.com/office/officeart/2005/8/layout/orgChart1"/>
    <dgm:cxn modelId="{6BC16999-A06A-4E10-BC93-65DD6261D718}" type="presParOf" srcId="{3E6A16BC-D985-48A4-BE8C-B75ED0A22FAA}" destId="{773DDCB0-7B87-48DE-8D78-9CA8D668347B}" srcOrd="0" destOrd="0" presId="urn:microsoft.com/office/officeart/2005/8/layout/orgChart1"/>
    <dgm:cxn modelId="{F3F20DF5-24EB-4B09-B988-538ECCE67C3D}" type="presParOf" srcId="{3E6A16BC-D985-48A4-BE8C-B75ED0A22FAA}" destId="{FB375A00-C30C-4E8A-9C96-D81C860DEB7B}" srcOrd="1" destOrd="0" presId="urn:microsoft.com/office/officeart/2005/8/layout/orgChart1"/>
    <dgm:cxn modelId="{4832BFD5-9BD1-4F3C-9B0D-3D50F3B7DF38}" type="presParOf" srcId="{E57A3ABC-5BCE-45B2-9142-EB330ABAA325}" destId="{5EEC4E1D-8465-4D17-B771-AED0173AB2E4}" srcOrd="1" destOrd="0" presId="urn:microsoft.com/office/officeart/2005/8/layout/orgChart1"/>
    <dgm:cxn modelId="{CAC9A3A1-F87A-42C6-8DA5-746BEF23D62C}" type="presParOf" srcId="{E57A3ABC-5BCE-45B2-9142-EB330ABAA325}" destId="{6F7D0519-D51D-4865-A912-0924EFD7E9DA}" srcOrd="2" destOrd="0" presId="urn:microsoft.com/office/officeart/2005/8/layout/orgChart1"/>
    <dgm:cxn modelId="{BE0519B7-666F-4EA8-9AB3-D3D6462A540D}" type="presParOf" srcId="{364857BA-7CD8-4C2F-9E08-467384CB8F72}" destId="{4AD279CE-6848-4780-8346-39B0E7DBC03F}" srcOrd="2" destOrd="0" presId="urn:microsoft.com/office/officeart/2005/8/layout/orgChart1"/>
    <dgm:cxn modelId="{1592A97F-B616-4F9E-816C-AE4C49866CB7}" type="presParOf" srcId="{364857BA-7CD8-4C2F-9E08-467384CB8F72}" destId="{70B6863F-4A5F-4D35-A049-4DEA8A2CF03C}" srcOrd="3" destOrd="0" presId="urn:microsoft.com/office/officeart/2005/8/layout/orgChart1"/>
    <dgm:cxn modelId="{3EA763C4-E503-4B92-9B48-16BADBFB6D68}" type="presParOf" srcId="{70B6863F-4A5F-4D35-A049-4DEA8A2CF03C}" destId="{0FD738AE-1B6C-430E-A9E8-6FF61A2A0F7A}" srcOrd="0" destOrd="0" presId="urn:microsoft.com/office/officeart/2005/8/layout/orgChart1"/>
    <dgm:cxn modelId="{D0BDE029-0AD9-456D-8501-3B20C6323572}" type="presParOf" srcId="{0FD738AE-1B6C-430E-A9E8-6FF61A2A0F7A}" destId="{81B6166C-1D47-4FAD-944F-6E46CE087276}" srcOrd="0" destOrd="0" presId="urn:microsoft.com/office/officeart/2005/8/layout/orgChart1"/>
    <dgm:cxn modelId="{AFAE4A56-48FE-4407-A52A-800D25ED2B7B}" type="presParOf" srcId="{0FD738AE-1B6C-430E-A9E8-6FF61A2A0F7A}" destId="{6B62605A-4577-468F-8F3A-4FE74578F2FF}" srcOrd="1" destOrd="0" presId="urn:microsoft.com/office/officeart/2005/8/layout/orgChart1"/>
    <dgm:cxn modelId="{3EA89105-84B0-4A49-B9B3-6BA861E22B6D}" type="presParOf" srcId="{70B6863F-4A5F-4D35-A049-4DEA8A2CF03C}" destId="{AF111FA9-FBBA-4988-A32C-D37EF2B09723}" srcOrd="1" destOrd="0" presId="urn:microsoft.com/office/officeart/2005/8/layout/orgChart1"/>
    <dgm:cxn modelId="{507791D0-2728-4AB5-9909-97CC909B2AC6}" type="presParOf" srcId="{70B6863F-4A5F-4D35-A049-4DEA8A2CF03C}" destId="{E8E16827-8E66-4941-8258-F903AD868856}" srcOrd="2" destOrd="0" presId="urn:microsoft.com/office/officeart/2005/8/layout/orgChart1"/>
    <dgm:cxn modelId="{F04413DA-3AAB-4AB1-9594-B70222948B87}" type="presParOf" srcId="{EF10829F-1B19-4346-813B-A9671B2C8F79}" destId="{CE636706-CBB5-4FDA-9627-DD7B8530ACA8}" srcOrd="2" destOrd="0" presId="urn:microsoft.com/office/officeart/2005/8/layout/orgChart1"/>
    <dgm:cxn modelId="{60502AB7-9BCF-4167-A412-83F477DE1035}" type="presParOf" srcId="{F648F3F0-F391-471B-BC36-181F079CFC66}" destId="{DB435AA1-AD18-4CDD-BDFA-84FA2424F076}" srcOrd="4" destOrd="0" presId="urn:microsoft.com/office/officeart/2005/8/layout/orgChart1"/>
    <dgm:cxn modelId="{FBEFC02D-5CD9-484E-929C-07D3F3AC49F7}" type="presParOf" srcId="{F648F3F0-F391-471B-BC36-181F079CFC66}" destId="{2F77CDE9-CA78-4EE6-8EBC-D19EFAA1D40F}" srcOrd="5" destOrd="0" presId="urn:microsoft.com/office/officeart/2005/8/layout/orgChart1"/>
    <dgm:cxn modelId="{29E2A41B-D578-4765-B646-3293FA156736}" type="presParOf" srcId="{2F77CDE9-CA78-4EE6-8EBC-D19EFAA1D40F}" destId="{070B742B-4C09-4D15-A24B-3F176CC995F2}" srcOrd="0" destOrd="0" presId="urn:microsoft.com/office/officeart/2005/8/layout/orgChart1"/>
    <dgm:cxn modelId="{5C57A3E8-EEDA-4690-979A-924699EB6606}" type="presParOf" srcId="{070B742B-4C09-4D15-A24B-3F176CC995F2}" destId="{15FA8D9D-9A69-4ADA-A8DB-6D1E2B6402B6}" srcOrd="0" destOrd="0" presId="urn:microsoft.com/office/officeart/2005/8/layout/orgChart1"/>
    <dgm:cxn modelId="{E4991DAB-3CC7-4779-953C-BB66CA94D1D0}" type="presParOf" srcId="{070B742B-4C09-4D15-A24B-3F176CC995F2}" destId="{DF1FC029-7F99-47A2-913F-4DE2285DAD62}" srcOrd="1" destOrd="0" presId="urn:microsoft.com/office/officeart/2005/8/layout/orgChart1"/>
    <dgm:cxn modelId="{1A3E1C8A-3D31-41CE-A023-B7FAEE673886}" type="presParOf" srcId="{2F77CDE9-CA78-4EE6-8EBC-D19EFAA1D40F}" destId="{14541226-7168-4426-AA47-D114F6BCCD24}" srcOrd="1" destOrd="0" presId="urn:microsoft.com/office/officeart/2005/8/layout/orgChart1"/>
    <dgm:cxn modelId="{969E216D-308C-4E04-A0B5-808EF1B7B7BD}" type="presParOf" srcId="{14541226-7168-4426-AA47-D114F6BCCD24}" destId="{2D2C7D0C-44BF-4D98-B4AD-C1A00171AA4F}" srcOrd="0" destOrd="0" presId="urn:microsoft.com/office/officeart/2005/8/layout/orgChart1"/>
    <dgm:cxn modelId="{9FE3FF59-85C6-43A6-B3DD-737AA8754866}" type="presParOf" srcId="{14541226-7168-4426-AA47-D114F6BCCD24}" destId="{7CD81D30-657B-4200-817F-5EC6630E42A7}" srcOrd="1" destOrd="0" presId="urn:microsoft.com/office/officeart/2005/8/layout/orgChart1"/>
    <dgm:cxn modelId="{878BB518-52D7-44B9-8019-1138F8BAFFE3}" type="presParOf" srcId="{7CD81D30-657B-4200-817F-5EC6630E42A7}" destId="{839B41A2-A9FB-499D-B814-97F56476200D}" srcOrd="0" destOrd="0" presId="urn:microsoft.com/office/officeart/2005/8/layout/orgChart1"/>
    <dgm:cxn modelId="{9D22C813-CF64-4782-985E-7486F1098CC1}" type="presParOf" srcId="{839B41A2-A9FB-499D-B814-97F56476200D}" destId="{87EF2D70-07ED-4289-9C8B-16DA0D38E0B1}" srcOrd="0" destOrd="0" presId="urn:microsoft.com/office/officeart/2005/8/layout/orgChart1"/>
    <dgm:cxn modelId="{19DEDA83-E5FC-4D56-B1A3-C93A88317ED3}" type="presParOf" srcId="{839B41A2-A9FB-499D-B814-97F56476200D}" destId="{31F05A9D-6518-4F30-919E-121125C0D17E}" srcOrd="1" destOrd="0" presId="urn:microsoft.com/office/officeart/2005/8/layout/orgChart1"/>
    <dgm:cxn modelId="{8A503DEE-6862-4DAE-BC24-1F990A74E2AF}" type="presParOf" srcId="{7CD81D30-657B-4200-817F-5EC6630E42A7}" destId="{4A82697D-F7E4-4A7D-B53E-B133AE357C38}" srcOrd="1" destOrd="0" presId="urn:microsoft.com/office/officeart/2005/8/layout/orgChart1"/>
    <dgm:cxn modelId="{3E5682F0-F3F6-42DB-8220-8E988E66FBC9}" type="presParOf" srcId="{7CD81D30-657B-4200-817F-5EC6630E42A7}" destId="{534AEA3E-F819-4791-9E4D-DBD598A9E349}" srcOrd="2" destOrd="0" presId="urn:microsoft.com/office/officeart/2005/8/layout/orgChart1"/>
    <dgm:cxn modelId="{AE3EEC6F-53A9-4279-880E-A1DA555C4812}" type="presParOf" srcId="{14541226-7168-4426-AA47-D114F6BCCD24}" destId="{1026035A-99BC-417C-A9D9-D7A0D6B44704}" srcOrd="2" destOrd="0" presId="urn:microsoft.com/office/officeart/2005/8/layout/orgChart1"/>
    <dgm:cxn modelId="{77F90927-3D93-4505-A45C-377A21F2B104}" type="presParOf" srcId="{14541226-7168-4426-AA47-D114F6BCCD24}" destId="{78F82A38-8310-47C7-9727-BEDC472B6F07}" srcOrd="3" destOrd="0" presId="urn:microsoft.com/office/officeart/2005/8/layout/orgChart1"/>
    <dgm:cxn modelId="{E831B408-5ED3-47D8-9E6C-29FBF77750E4}" type="presParOf" srcId="{78F82A38-8310-47C7-9727-BEDC472B6F07}" destId="{FAA24CA3-0421-43B4-AF1C-956BEC38C583}" srcOrd="0" destOrd="0" presId="urn:microsoft.com/office/officeart/2005/8/layout/orgChart1"/>
    <dgm:cxn modelId="{35A8162A-ABA9-4CC5-A307-0558AE4BC269}" type="presParOf" srcId="{FAA24CA3-0421-43B4-AF1C-956BEC38C583}" destId="{0A95BD46-2E63-46AE-AAC4-ADB4A13CF258}" srcOrd="0" destOrd="0" presId="urn:microsoft.com/office/officeart/2005/8/layout/orgChart1"/>
    <dgm:cxn modelId="{D9CBC351-3796-41B2-A39E-AD878DA41D48}" type="presParOf" srcId="{FAA24CA3-0421-43B4-AF1C-956BEC38C583}" destId="{66E4EDD1-A601-4780-8605-16FACD183B39}" srcOrd="1" destOrd="0" presId="urn:microsoft.com/office/officeart/2005/8/layout/orgChart1"/>
    <dgm:cxn modelId="{1DD378B5-FF68-4762-B2F3-14BDBA9214DC}" type="presParOf" srcId="{78F82A38-8310-47C7-9727-BEDC472B6F07}" destId="{94F426DE-3D61-413D-BAF1-59FF768C0835}" srcOrd="1" destOrd="0" presId="urn:microsoft.com/office/officeart/2005/8/layout/orgChart1"/>
    <dgm:cxn modelId="{9A89D623-5767-4F9E-BADA-54AAC5CC0C2F}" type="presParOf" srcId="{78F82A38-8310-47C7-9727-BEDC472B6F07}" destId="{16FD4554-13BD-44E1-8472-D97BAC5DB021}" srcOrd="2" destOrd="0" presId="urn:microsoft.com/office/officeart/2005/8/layout/orgChart1"/>
    <dgm:cxn modelId="{9DB16275-AA7B-43B7-994F-180D88A64E58}" type="presParOf" srcId="{14541226-7168-4426-AA47-D114F6BCCD24}" destId="{CD19D369-2319-4A25-BB06-BBF54C7F457F}" srcOrd="4" destOrd="0" presId="urn:microsoft.com/office/officeart/2005/8/layout/orgChart1"/>
    <dgm:cxn modelId="{7EB34498-F2F2-4063-A60E-DE4F60731CFA}" type="presParOf" srcId="{14541226-7168-4426-AA47-D114F6BCCD24}" destId="{A49DEEAE-8A9A-468B-8BA8-C94BD4892E8C}" srcOrd="5" destOrd="0" presId="urn:microsoft.com/office/officeart/2005/8/layout/orgChart1"/>
    <dgm:cxn modelId="{2293962C-4169-4160-AA72-9B9B14910001}" type="presParOf" srcId="{A49DEEAE-8A9A-468B-8BA8-C94BD4892E8C}" destId="{95818267-F461-45C4-A2D0-C2DA84B25EAD}" srcOrd="0" destOrd="0" presId="urn:microsoft.com/office/officeart/2005/8/layout/orgChart1"/>
    <dgm:cxn modelId="{D7DA4C8F-3F36-4427-9B14-0985B540CE9A}" type="presParOf" srcId="{95818267-F461-45C4-A2D0-C2DA84B25EAD}" destId="{5A71236E-FCA4-406A-AE74-6ECC7E7DD6F3}" srcOrd="0" destOrd="0" presId="urn:microsoft.com/office/officeart/2005/8/layout/orgChart1"/>
    <dgm:cxn modelId="{BF06E2B1-4C8E-48B6-80F6-5EE916AFD226}" type="presParOf" srcId="{95818267-F461-45C4-A2D0-C2DA84B25EAD}" destId="{E005C768-B5C3-49D8-A5CC-6A8C1F449EBE}" srcOrd="1" destOrd="0" presId="urn:microsoft.com/office/officeart/2005/8/layout/orgChart1"/>
    <dgm:cxn modelId="{DF790987-B7FB-4492-A39A-C18FD3E157F4}" type="presParOf" srcId="{A49DEEAE-8A9A-468B-8BA8-C94BD4892E8C}" destId="{A3C58E02-CBB6-43A2-9A40-FF313854D664}" srcOrd="1" destOrd="0" presId="urn:microsoft.com/office/officeart/2005/8/layout/orgChart1"/>
    <dgm:cxn modelId="{A44869BF-8661-46BB-A65C-76E7B5B7548B}" type="presParOf" srcId="{A49DEEAE-8A9A-468B-8BA8-C94BD4892E8C}" destId="{B02B55B5-3524-4E1F-91E1-79340ACD5201}" srcOrd="2" destOrd="0" presId="urn:microsoft.com/office/officeart/2005/8/layout/orgChart1"/>
    <dgm:cxn modelId="{E7D00D19-27A5-40B4-AC77-A61E562A14FC}" type="presParOf" srcId="{2F77CDE9-CA78-4EE6-8EBC-D19EFAA1D40F}" destId="{804B0447-7D0E-4C31-8CCE-388B62F7D2A4}" srcOrd="2" destOrd="0" presId="urn:microsoft.com/office/officeart/2005/8/layout/orgChart1"/>
    <dgm:cxn modelId="{7900C98F-26B5-40C7-AE5C-6C90D7E43063}" type="presParOf" srcId="{F648F3F0-F391-471B-BC36-181F079CFC66}" destId="{6979B878-5074-45AE-BED5-B0A03B33515B}" srcOrd="6" destOrd="0" presId="urn:microsoft.com/office/officeart/2005/8/layout/orgChart1"/>
    <dgm:cxn modelId="{37AA6D75-DE14-4A31-BBB1-8F818F7371ED}" type="presParOf" srcId="{F648F3F0-F391-471B-BC36-181F079CFC66}" destId="{C8DE732E-C322-43D6-907F-E411A92F853E}" srcOrd="7" destOrd="0" presId="urn:microsoft.com/office/officeart/2005/8/layout/orgChart1"/>
    <dgm:cxn modelId="{49746B3F-37C1-48A8-AE8B-FB4691ADCBFB}" type="presParOf" srcId="{C8DE732E-C322-43D6-907F-E411A92F853E}" destId="{48CFF123-01E6-4616-8A36-FBFDD5FBB18B}" srcOrd="0" destOrd="0" presId="urn:microsoft.com/office/officeart/2005/8/layout/orgChart1"/>
    <dgm:cxn modelId="{ECC36CF1-BCA8-4CC4-8CAB-C2C72BA94D03}" type="presParOf" srcId="{48CFF123-01E6-4616-8A36-FBFDD5FBB18B}" destId="{81DE6004-FADE-4BE2-AFB0-C2BC3F687901}" srcOrd="0" destOrd="0" presId="urn:microsoft.com/office/officeart/2005/8/layout/orgChart1"/>
    <dgm:cxn modelId="{D4A19053-5F06-40AE-A36F-AA705C52A713}" type="presParOf" srcId="{48CFF123-01E6-4616-8A36-FBFDD5FBB18B}" destId="{D1B40A0B-3CF1-4AB1-906E-C21565233C9A}" srcOrd="1" destOrd="0" presId="urn:microsoft.com/office/officeart/2005/8/layout/orgChart1"/>
    <dgm:cxn modelId="{910FE59F-C7A7-4734-8CCF-3CF102CA5F0D}" type="presParOf" srcId="{C8DE732E-C322-43D6-907F-E411A92F853E}" destId="{CD63D7D4-30B3-4212-BE6C-B6B252D178AA}" srcOrd="1" destOrd="0" presId="urn:microsoft.com/office/officeart/2005/8/layout/orgChart1"/>
    <dgm:cxn modelId="{81AE76C5-DF77-413F-852D-DFB69E0BD8F1}" type="presParOf" srcId="{CD63D7D4-30B3-4212-BE6C-B6B252D178AA}" destId="{E6730A35-D5DA-4615-8CBD-64C2A0FE2A26}" srcOrd="0" destOrd="0" presId="urn:microsoft.com/office/officeart/2005/8/layout/orgChart1"/>
    <dgm:cxn modelId="{2AB175DF-E648-4CB8-AF1C-B3A595AE6A24}" type="presParOf" srcId="{CD63D7D4-30B3-4212-BE6C-B6B252D178AA}" destId="{F28EC299-F7F2-4A1E-A6D5-6AE3BCC90B86}" srcOrd="1" destOrd="0" presId="urn:microsoft.com/office/officeart/2005/8/layout/orgChart1"/>
    <dgm:cxn modelId="{19FF8586-9D8D-485F-AD7B-1DA0A9C47CEB}" type="presParOf" srcId="{F28EC299-F7F2-4A1E-A6D5-6AE3BCC90B86}" destId="{F0FAC1F0-4EA6-4851-87FB-0D70BD71A7FD}" srcOrd="0" destOrd="0" presId="urn:microsoft.com/office/officeart/2005/8/layout/orgChart1"/>
    <dgm:cxn modelId="{3829E325-C6F5-42B9-B939-5716551689CB}" type="presParOf" srcId="{F0FAC1F0-4EA6-4851-87FB-0D70BD71A7FD}" destId="{4F04A795-225B-4F71-B2B8-E0238DCFB0EE}" srcOrd="0" destOrd="0" presId="urn:microsoft.com/office/officeart/2005/8/layout/orgChart1"/>
    <dgm:cxn modelId="{1FE2B0F6-7FB1-44A0-B94B-638DAB95208F}" type="presParOf" srcId="{F0FAC1F0-4EA6-4851-87FB-0D70BD71A7FD}" destId="{18A7F59D-7F8D-489C-AC7F-38611C643E70}" srcOrd="1" destOrd="0" presId="urn:microsoft.com/office/officeart/2005/8/layout/orgChart1"/>
    <dgm:cxn modelId="{FB27DFBB-59A0-4D1A-A72D-C63CD8835DA3}" type="presParOf" srcId="{F28EC299-F7F2-4A1E-A6D5-6AE3BCC90B86}" destId="{B8D4A1E4-CA7B-47CD-84AD-77EFC98F804D}" srcOrd="1" destOrd="0" presId="urn:microsoft.com/office/officeart/2005/8/layout/orgChart1"/>
    <dgm:cxn modelId="{46D7E0DF-CD1D-4148-ADC0-B025A34F1EFB}" type="presParOf" srcId="{F28EC299-F7F2-4A1E-A6D5-6AE3BCC90B86}" destId="{51001758-7274-46BB-AA22-5B4AB1A7660B}" srcOrd="2" destOrd="0" presId="urn:microsoft.com/office/officeart/2005/8/layout/orgChart1"/>
    <dgm:cxn modelId="{2EDA484E-9906-4880-941C-8548D693DD0B}" type="presParOf" srcId="{CD63D7D4-30B3-4212-BE6C-B6B252D178AA}" destId="{2D1A4C1F-C2B4-4143-A54B-D436F0C99C3A}" srcOrd="2" destOrd="0" presId="urn:microsoft.com/office/officeart/2005/8/layout/orgChart1"/>
    <dgm:cxn modelId="{600C3BDF-AFAA-429A-96C8-CAE0E96436A8}" type="presParOf" srcId="{CD63D7D4-30B3-4212-BE6C-B6B252D178AA}" destId="{CBFEA94E-4B97-4B12-9212-67E49A6DE094}" srcOrd="3" destOrd="0" presId="urn:microsoft.com/office/officeart/2005/8/layout/orgChart1"/>
    <dgm:cxn modelId="{49796E6E-6F2C-475F-BCFA-3FCF8A36F86B}" type="presParOf" srcId="{CBFEA94E-4B97-4B12-9212-67E49A6DE094}" destId="{5AF91683-FF6B-458D-A3DF-60ADA34EFBA5}" srcOrd="0" destOrd="0" presId="urn:microsoft.com/office/officeart/2005/8/layout/orgChart1"/>
    <dgm:cxn modelId="{C98FFA0B-06EA-4876-8316-4FBA2487D5FA}" type="presParOf" srcId="{5AF91683-FF6B-458D-A3DF-60ADA34EFBA5}" destId="{D217F84C-9FBD-467E-A89A-DA1392A309E2}" srcOrd="0" destOrd="0" presId="urn:microsoft.com/office/officeart/2005/8/layout/orgChart1"/>
    <dgm:cxn modelId="{3729B91C-FE18-41AE-9A9D-62891EA02C89}" type="presParOf" srcId="{5AF91683-FF6B-458D-A3DF-60ADA34EFBA5}" destId="{18FF2C6E-A73F-414D-B29F-DD4DC995936B}" srcOrd="1" destOrd="0" presId="urn:microsoft.com/office/officeart/2005/8/layout/orgChart1"/>
    <dgm:cxn modelId="{29AD4328-AF91-47FE-9DCF-F52927A6F81B}" type="presParOf" srcId="{CBFEA94E-4B97-4B12-9212-67E49A6DE094}" destId="{F1596060-9C6F-4ED2-A3C9-4E50C76DCDA5}" srcOrd="1" destOrd="0" presId="urn:microsoft.com/office/officeart/2005/8/layout/orgChart1"/>
    <dgm:cxn modelId="{E4718F65-8A80-4EC6-9009-60DC9DC65ABA}" type="presParOf" srcId="{CBFEA94E-4B97-4B12-9212-67E49A6DE094}" destId="{62F08473-A8D7-408C-930C-75B45DDA4CA1}" srcOrd="2" destOrd="0" presId="urn:microsoft.com/office/officeart/2005/8/layout/orgChart1"/>
    <dgm:cxn modelId="{BA98B607-87D2-493D-8CFE-7155FB270CD5}" type="presParOf" srcId="{C8DE732E-C322-43D6-907F-E411A92F853E}" destId="{9A46635A-BADC-400A-9F68-2CAB9715D356}" srcOrd="2" destOrd="0" presId="urn:microsoft.com/office/officeart/2005/8/layout/orgChart1"/>
    <dgm:cxn modelId="{C22C4FA9-0A80-45F2-95B9-5DC0BFF4DFF0}" type="presParOf" srcId="{F648F3F0-F391-471B-BC36-181F079CFC66}" destId="{A150BC9D-46A3-4A2B-BEB6-8939F7111AA0}" srcOrd="8" destOrd="0" presId="urn:microsoft.com/office/officeart/2005/8/layout/orgChart1"/>
    <dgm:cxn modelId="{13444C1F-E0C6-4538-9885-DF00AC5DFA2E}" type="presParOf" srcId="{F648F3F0-F391-471B-BC36-181F079CFC66}" destId="{4101F991-7618-41C4-B2E7-090FEE855405}" srcOrd="9" destOrd="0" presId="urn:microsoft.com/office/officeart/2005/8/layout/orgChart1"/>
    <dgm:cxn modelId="{DD2E0568-EA1C-4FA1-8396-7E478129CD16}" type="presParOf" srcId="{4101F991-7618-41C4-B2E7-090FEE855405}" destId="{4CC8D2BC-1E5E-4E79-BD20-12D3FF5FE86A}" srcOrd="0" destOrd="0" presId="urn:microsoft.com/office/officeart/2005/8/layout/orgChart1"/>
    <dgm:cxn modelId="{727C3A4D-03DE-4948-B66E-1FD74E9D2793}" type="presParOf" srcId="{4CC8D2BC-1E5E-4E79-BD20-12D3FF5FE86A}" destId="{C071DB69-29A2-4D08-AEFB-13DF538098D6}" srcOrd="0" destOrd="0" presId="urn:microsoft.com/office/officeart/2005/8/layout/orgChart1"/>
    <dgm:cxn modelId="{E0226B83-EBEB-4725-B6CC-31BCD46A9771}" type="presParOf" srcId="{4CC8D2BC-1E5E-4E79-BD20-12D3FF5FE86A}" destId="{7A3AC33A-72A8-45C9-8114-1ECDFBECF4BA}" srcOrd="1" destOrd="0" presId="urn:microsoft.com/office/officeart/2005/8/layout/orgChart1"/>
    <dgm:cxn modelId="{08B0C47D-F994-4D94-8389-CF454D52FA21}" type="presParOf" srcId="{4101F991-7618-41C4-B2E7-090FEE855405}" destId="{BBD3281C-B93B-443C-80A0-802CBC22B21B}" srcOrd="1" destOrd="0" presId="urn:microsoft.com/office/officeart/2005/8/layout/orgChart1"/>
    <dgm:cxn modelId="{E23C0099-6FBE-4A89-9953-3CE80FF625DF}" type="presParOf" srcId="{BBD3281C-B93B-443C-80A0-802CBC22B21B}" destId="{4B1622C1-7F0C-4F20-87B4-8CB4D668A78E}" srcOrd="0" destOrd="0" presId="urn:microsoft.com/office/officeart/2005/8/layout/orgChart1"/>
    <dgm:cxn modelId="{64D881CA-8E63-4501-98F6-F6D8C392617B}" type="presParOf" srcId="{BBD3281C-B93B-443C-80A0-802CBC22B21B}" destId="{72F0E611-B9AB-4357-90C3-3179499E3934}" srcOrd="1" destOrd="0" presId="urn:microsoft.com/office/officeart/2005/8/layout/orgChart1"/>
    <dgm:cxn modelId="{24F9B809-647E-4C6C-BE13-23A177CB37BF}" type="presParOf" srcId="{72F0E611-B9AB-4357-90C3-3179499E3934}" destId="{A240FE3B-E6D1-4429-97E9-859E78547184}" srcOrd="0" destOrd="0" presId="urn:microsoft.com/office/officeart/2005/8/layout/orgChart1"/>
    <dgm:cxn modelId="{62D62163-0C10-43AD-8274-4B95BAE76455}" type="presParOf" srcId="{A240FE3B-E6D1-4429-97E9-859E78547184}" destId="{EF3B657D-5DBE-46CB-B69E-A05247972135}" srcOrd="0" destOrd="0" presId="urn:microsoft.com/office/officeart/2005/8/layout/orgChart1"/>
    <dgm:cxn modelId="{7B766C20-12E7-4325-9B55-222FA7D68D29}" type="presParOf" srcId="{A240FE3B-E6D1-4429-97E9-859E78547184}" destId="{37657E42-E158-4195-8561-E90C06930F54}" srcOrd="1" destOrd="0" presId="urn:microsoft.com/office/officeart/2005/8/layout/orgChart1"/>
    <dgm:cxn modelId="{1A9056DB-F12D-4E26-AE19-03E297B41D4F}" type="presParOf" srcId="{72F0E611-B9AB-4357-90C3-3179499E3934}" destId="{01BA0C30-711F-49FF-808D-AAEFC85895CA}" srcOrd="1" destOrd="0" presId="urn:microsoft.com/office/officeart/2005/8/layout/orgChart1"/>
    <dgm:cxn modelId="{F345E487-FCFE-402E-B8C9-B3F2DA6A30AD}" type="presParOf" srcId="{72F0E611-B9AB-4357-90C3-3179499E3934}" destId="{05136815-2A11-45D8-B7BD-DE3242743B2B}" srcOrd="2" destOrd="0" presId="urn:microsoft.com/office/officeart/2005/8/layout/orgChart1"/>
    <dgm:cxn modelId="{BB13EFEB-AC0C-4872-B9C7-82EEDA8BB076}" type="presParOf" srcId="{BBD3281C-B93B-443C-80A0-802CBC22B21B}" destId="{103FCF33-D0C4-4B6A-8C42-AA0ABA6E9E0D}" srcOrd="2" destOrd="0" presId="urn:microsoft.com/office/officeart/2005/8/layout/orgChart1"/>
    <dgm:cxn modelId="{E6A3DDCB-8196-47A7-88FF-6A1F6E8E460E}" type="presParOf" srcId="{BBD3281C-B93B-443C-80A0-802CBC22B21B}" destId="{F0D3F1BE-873E-439E-AC5C-CB52B8D1D60F}" srcOrd="3" destOrd="0" presId="urn:microsoft.com/office/officeart/2005/8/layout/orgChart1"/>
    <dgm:cxn modelId="{097EE739-D610-43FB-81DF-71E3D0BA3D79}" type="presParOf" srcId="{F0D3F1BE-873E-439E-AC5C-CB52B8D1D60F}" destId="{E43E064A-A82B-4BB0-BB48-F82AC3FF6EBA}" srcOrd="0" destOrd="0" presId="urn:microsoft.com/office/officeart/2005/8/layout/orgChart1"/>
    <dgm:cxn modelId="{AC04ED4A-7BB3-4163-861C-83D8A8F31E42}" type="presParOf" srcId="{E43E064A-A82B-4BB0-BB48-F82AC3FF6EBA}" destId="{C39C186B-A68F-46B2-B329-AB1B0B759BCC}" srcOrd="0" destOrd="0" presId="urn:microsoft.com/office/officeart/2005/8/layout/orgChart1"/>
    <dgm:cxn modelId="{44320613-6156-4146-8B4D-A0323A9FC92D}" type="presParOf" srcId="{E43E064A-A82B-4BB0-BB48-F82AC3FF6EBA}" destId="{D9116214-0A81-4DBA-A723-44A3D04EADE1}" srcOrd="1" destOrd="0" presId="urn:microsoft.com/office/officeart/2005/8/layout/orgChart1"/>
    <dgm:cxn modelId="{1D071763-1A03-4E08-A017-38ED1073FF38}" type="presParOf" srcId="{F0D3F1BE-873E-439E-AC5C-CB52B8D1D60F}" destId="{BD72F842-C57F-4F8F-AD23-E60B25BE5B3F}" srcOrd="1" destOrd="0" presId="urn:microsoft.com/office/officeart/2005/8/layout/orgChart1"/>
    <dgm:cxn modelId="{7DBD5763-679F-4303-8FC9-A2197C063B69}" type="presParOf" srcId="{F0D3F1BE-873E-439E-AC5C-CB52B8D1D60F}" destId="{63E6A7BD-1256-4B1C-B1C3-E78FA161F53E}" srcOrd="2" destOrd="0" presId="urn:microsoft.com/office/officeart/2005/8/layout/orgChart1"/>
    <dgm:cxn modelId="{22595ADE-626F-429D-8FE4-767A69D292A8}" type="presParOf" srcId="{BBD3281C-B93B-443C-80A0-802CBC22B21B}" destId="{5DAD3289-BFF6-4273-8891-89D7A6833CD7}" srcOrd="4" destOrd="0" presId="urn:microsoft.com/office/officeart/2005/8/layout/orgChart1"/>
    <dgm:cxn modelId="{3F4993EC-4591-4D65-BD65-4EED69156B4F}" type="presParOf" srcId="{BBD3281C-B93B-443C-80A0-802CBC22B21B}" destId="{7A3AD580-9CB6-42F5-AD35-C059DE978E8B}" srcOrd="5" destOrd="0" presId="urn:microsoft.com/office/officeart/2005/8/layout/orgChart1"/>
    <dgm:cxn modelId="{62DF3226-8049-439B-A54D-D97517DA04E3}" type="presParOf" srcId="{7A3AD580-9CB6-42F5-AD35-C059DE978E8B}" destId="{7E49BDD3-5AE4-418B-93AD-F2F743BC0268}" srcOrd="0" destOrd="0" presId="urn:microsoft.com/office/officeart/2005/8/layout/orgChart1"/>
    <dgm:cxn modelId="{86A6CC59-D194-4E6F-B414-DDB0F985C756}" type="presParOf" srcId="{7E49BDD3-5AE4-418B-93AD-F2F743BC0268}" destId="{6F1B5066-3BA4-47B7-AF92-F9AE93B6CCF8}" srcOrd="0" destOrd="0" presId="urn:microsoft.com/office/officeart/2005/8/layout/orgChart1"/>
    <dgm:cxn modelId="{2F630874-763F-4A9D-AB07-B8A980977E7D}" type="presParOf" srcId="{7E49BDD3-5AE4-418B-93AD-F2F743BC0268}" destId="{80622579-8AF7-4CFA-968D-49349ECFF82B}" srcOrd="1" destOrd="0" presId="urn:microsoft.com/office/officeart/2005/8/layout/orgChart1"/>
    <dgm:cxn modelId="{A19EF74B-0CBF-445F-BDFB-44BA6615E5E2}" type="presParOf" srcId="{7A3AD580-9CB6-42F5-AD35-C059DE978E8B}" destId="{1971B7E8-F965-41F7-B883-389E3D0F744D}" srcOrd="1" destOrd="0" presId="urn:microsoft.com/office/officeart/2005/8/layout/orgChart1"/>
    <dgm:cxn modelId="{60E68848-C4D4-42A7-A19E-D18EDBEF1251}" type="presParOf" srcId="{7A3AD580-9CB6-42F5-AD35-C059DE978E8B}" destId="{93DB99BB-1720-4170-A485-4D3AF02A85C7}" srcOrd="2" destOrd="0" presId="urn:microsoft.com/office/officeart/2005/8/layout/orgChart1"/>
    <dgm:cxn modelId="{5513D4DC-FA6E-4392-956D-97FCD9AB6E34}" type="presParOf" srcId="{BBD3281C-B93B-443C-80A0-802CBC22B21B}" destId="{24E0B659-3948-4ECE-9C99-BAAE0EE91E51}" srcOrd="6" destOrd="0" presId="urn:microsoft.com/office/officeart/2005/8/layout/orgChart1"/>
    <dgm:cxn modelId="{47D8AACF-9A56-4CA7-BA4C-C65B44764468}" type="presParOf" srcId="{BBD3281C-B93B-443C-80A0-802CBC22B21B}" destId="{8C8C2054-8788-49D9-B1E3-C796A510B285}" srcOrd="7" destOrd="0" presId="urn:microsoft.com/office/officeart/2005/8/layout/orgChart1"/>
    <dgm:cxn modelId="{5F353B4F-206E-4380-967F-A593A65D0DD3}" type="presParOf" srcId="{8C8C2054-8788-49D9-B1E3-C796A510B285}" destId="{98A2109B-B588-4238-85B5-FBAA93853484}" srcOrd="0" destOrd="0" presId="urn:microsoft.com/office/officeart/2005/8/layout/orgChart1"/>
    <dgm:cxn modelId="{8C1C7D26-EF7B-4AA0-BB3E-04968FF21DAF}" type="presParOf" srcId="{98A2109B-B588-4238-85B5-FBAA93853484}" destId="{FDF21EE0-C4AF-406E-A4D4-AD1822CDA0A2}" srcOrd="0" destOrd="0" presId="urn:microsoft.com/office/officeart/2005/8/layout/orgChart1"/>
    <dgm:cxn modelId="{56FB6E03-34B0-4739-B7DE-54C7531A43CE}" type="presParOf" srcId="{98A2109B-B588-4238-85B5-FBAA93853484}" destId="{6293D00B-813C-4B3F-AD6E-076CFC16F7C1}" srcOrd="1" destOrd="0" presId="urn:microsoft.com/office/officeart/2005/8/layout/orgChart1"/>
    <dgm:cxn modelId="{09430B65-0BFF-456C-BC4B-951AC5563ED1}" type="presParOf" srcId="{8C8C2054-8788-49D9-B1E3-C796A510B285}" destId="{3B45ACBC-C908-454F-838E-043EC38B8BAD}" srcOrd="1" destOrd="0" presId="urn:microsoft.com/office/officeart/2005/8/layout/orgChart1"/>
    <dgm:cxn modelId="{32D668BF-0841-430B-9747-D171A1ED1CD7}" type="presParOf" srcId="{8C8C2054-8788-49D9-B1E3-C796A510B285}" destId="{36928F5A-835E-4744-AD48-3AB931732E15}" srcOrd="2" destOrd="0" presId="urn:microsoft.com/office/officeart/2005/8/layout/orgChart1"/>
    <dgm:cxn modelId="{88853CD1-F312-4B64-A1AD-488B8D896A64}" type="presParOf" srcId="{4101F991-7618-41C4-B2E7-090FEE855405}" destId="{B8E57CB0-DD9C-4908-9772-0B112501AFE4}" srcOrd="2" destOrd="0" presId="urn:microsoft.com/office/officeart/2005/8/layout/orgChart1"/>
    <dgm:cxn modelId="{37F3C163-7F70-4E32-A888-7E7C9D809706}" type="presParOf" srcId="{8BD1A57E-4F9F-4E6B-86B0-3553F2650F33}" destId="{B05C0D38-8E0E-4095-9FD8-568389202068}" srcOrd="2" destOrd="0" presId="urn:microsoft.com/office/officeart/2005/8/layout/orgChart1"/>
    <dgm:cxn modelId="{A8FC8CA8-EF73-4F06-B8BB-3EFED1BE2EE4}" type="presParOf" srcId="{FE938CB9-C44E-4B24-B5BF-7E56D989A541}" destId="{63BFB354-A804-4360-B6CE-B74634F161A4}" srcOrd="6" destOrd="0" presId="urn:microsoft.com/office/officeart/2005/8/layout/orgChart1"/>
    <dgm:cxn modelId="{3F607197-7A67-45D8-8925-50C454FE2F96}" type="presParOf" srcId="{FE938CB9-C44E-4B24-B5BF-7E56D989A541}" destId="{CD1C3D2E-EFB7-49A0-B008-BFACAD2DE56C}" srcOrd="7" destOrd="0" presId="urn:microsoft.com/office/officeart/2005/8/layout/orgChart1"/>
    <dgm:cxn modelId="{AE74E95E-2B29-4119-BC71-6A371129F738}" type="presParOf" srcId="{CD1C3D2E-EFB7-49A0-B008-BFACAD2DE56C}" destId="{49C32717-3066-4F1C-9F9F-6DF6E5FF427E}" srcOrd="0" destOrd="0" presId="urn:microsoft.com/office/officeart/2005/8/layout/orgChart1"/>
    <dgm:cxn modelId="{94DF3DAF-A23F-407B-A1C1-94DA42C54FA8}" type="presParOf" srcId="{49C32717-3066-4F1C-9F9F-6DF6E5FF427E}" destId="{669FA585-8FB0-427A-8672-DE97C8950105}" srcOrd="0" destOrd="0" presId="urn:microsoft.com/office/officeart/2005/8/layout/orgChart1"/>
    <dgm:cxn modelId="{392C7A0C-24A5-4B79-B89F-69CE18AEA5D7}" type="presParOf" srcId="{49C32717-3066-4F1C-9F9F-6DF6E5FF427E}" destId="{B91F5860-BD6B-4443-81DA-6508750C203D}" srcOrd="1" destOrd="0" presId="urn:microsoft.com/office/officeart/2005/8/layout/orgChart1"/>
    <dgm:cxn modelId="{0876587D-F040-4EE9-A678-170447503D9D}" type="presParOf" srcId="{CD1C3D2E-EFB7-49A0-B008-BFACAD2DE56C}" destId="{C50FBF20-DC8C-409D-8A73-846E95FC5241}" srcOrd="1" destOrd="0" presId="urn:microsoft.com/office/officeart/2005/8/layout/orgChart1"/>
    <dgm:cxn modelId="{A9627834-4633-4B19-BD00-E1B03DF24ED5}" type="presParOf" srcId="{C50FBF20-DC8C-409D-8A73-846E95FC5241}" destId="{46CF7253-0299-4BF7-AEA6-79E976864D66}" srcOrd="0" destOrd="0" presId="urn:microsoft.com/office/officeart/2005/8/layout/orgChart1"/>
    <dgm:cxn modelId="{670539E7-B277-4C70-BE20-D5A679A4AFF1}" type="presParOf" srcId="{C50FBF20-DC8C-409D-8A73-846E95FC5241}" destId="{C344799E-E593-4E28-A3C5-29E2C6BF357C}" srcOrd="1" destOrd="0" presId="urn:microsoft.com/office/officeart/2005/8/layout/orgChart1"/>
    <dgm:cxn modelId="{13E13418-C171-4EC7-BE7F-DAF8F76DBC2D}" type="presParOf" srcId="{C344799E-E593-4E28-A3C5-29E2C6BF357C}" destId="{20AE224C-7091-4B61-B0B8-6D747CC426AC}" srcOrd="0" destOrd="0" presId="urn:microsoft.com/office/officeart/2005/8/layout/orgChart1"/>
    <dgm:cxn modelId="{3CC61022-A555-4FF8-9C63-E6157705D618}" type="presParOf" srcId="{20AE224C-7091-4B61-B0B8-6D747CC426AC}" destId="{8811063D-85EA-4756-8899-477F40B6A6DB}" srcOrd="0" destOrd="0" presId="urn:microsoft.com/office/officeart/2005/8/layout/orgChart1"/>
    <dgm:cxn modelId="{D66501F0-5A88-4A88-9C11-CC4583F9CBF9}" type="presParOf" srcId="{20AE224C-7091-4B61-B0B8-6D747CC426AC}" destId="{F7CC9FC3-92EF-4E6D-BB74-6DE2FFC9C2E2}" srcOrd="1" destOrd="0" presId="urn:microsoft.com/office/officeart/2005/8/layout/orgChart1"/>
    <dgm:cxn modelId="{4167E352-07C0-4580-B3A1-50474F9DB635}" type="presParOf" srcId="{C344799E-E593-4E28-A3C5-29E2C6BF357C}" destId="{677FC1BC-BD66-473C-AE5C-CAA6E3259478}" srcOrd="1" destOrd="0" presId="urn:microsoft.com/office/officeart/2005/8/layout/orgChart1"/>
    <dgm:cxn modelId="{FE0C16F4-9EF0-4D25-815B-E0F9EEE95D50}" type="presParOf" srcId="{C344799E-E593-4E28-A3C5-29E2C6BF357C}" destId="{D1FCC07F-A41F-40DB-9375-092AC3166716}" srcOrd="2" destOrd="0" presId="urn:microsoft.com/office/officeart/2005/8/layout/orgChart1"/>
    <dgm:cxn modelId="{70F289C9-87DE-43E5-BCDE-AE15D64C9F02}" type="presParOf" srcId="{C50FBF20-DC8C-409D-8A73-846E95FC5241}" destId="{8F9F867B-E14B-42F7-8DB6-EF34AF458B4C}" srcOrd="2" destOrd="0" presId="urn:microsoft.com/office/officeart/2005/8/layout/orgChart1"/>
    <dgm:cxn modelId="{FBB9E9F5-6CA1-40D7-A7B0-5D40876908F0}" type="presParOf" srcId="{C50FBF20-DC8C-409D-8A73-846E95FC5241}" destId="{E78E94B6-5C51-47AD-8971-AF36CD0D4109}" srcOrd="3" destOrd="0" presId="urn:microsoft.com/office/officeart/2005/8/layout/orgChart1"/>
    <dgm:cxn modelId="{74D000B5-EE58-488E-B2FB-7D7357A8163E}" type="presParOf" srcId="{E78E94B6-5C51-47AD-8971-AF36CD0D4109}" destId="{CEC3338D-D8AA-43B2-B092-B31F0D4AF013}" srcOrd="0" destOrd="0" presId="urn:microsoft.com/office/officeart/2005/8/layout/orgChart1"/>
    <dgm:cxn modelId="{E06CC0EB-D55A-48F5-B92B-8EE6C8124B1F}" type="presParOf" srcId="{CEC3338D-D8AA-43B2-B092-B31F0D4AF013}" destId="{6843199E-4BAA-4584-A76D-24CB2F5CA6CB}" srcOrd="0" destOrd="0" presId="urn:microsoft.com/office/officeart/2005/8/layout/orgChart1"/>
    <dgm:cxn modelId="{DE43980D-84BD-48E5-8697-F0D2D22A7DBD}" type="presParOf" srcId="{CEC3338D-D8AA-43B2-B092-B31F0D4AF013}" destId="{C4BB2466-5578-47DD-A64E-F8174A340359}" srcOrd="1" destOrd="0" presId="urn:microsoft.com/office/officeart/2005/8/layout/orgChart1"/>
    <dgm:cxn modelId="{78359D0C-94BF-47CE-BA7B-7A6143267232}" type="presParOf" srcId="{E78E94B6-5C51-47AD-8971-AF36CD0D4109}" destId="{2256D000-028D-49F0-8CD8-9B540D19AAB7}" srcOrd="1" destOrd="0" presId="urn:microsoft.com/office/officeart/2005/8/layout/orgChart1"/>
    <dgm:cxn modelId="{8E3272BD-5B46-40FF-AC21-7D091C28C5FA}" type="presParOf" srcId="{E78E94B6-5C51-47AD-8971-AF36CD0D4109}" destId="{7D1ED858-1A41-4382-B18E-86B5D1CDC78D}" srcOrd="2" destOrd="0" presId="urn:microsoft.com/office/officeart/2005/8/layout/orgChart1"/>
    <dgm:cxn modelId="{E9E1EA2E-554E-4106-B336-E9C8122EB30D}" type="presParOf" srcId="{C50FBF20-DC8C-409D-8A73-846E95FC5241}" destId="{8EC50290-A83E-494D-BC82-9F336698BECF}" srcOrd="4" destOrd="0" presId="urn:microsoft.com/office/officeart/2005/8/layout/orgChart1"/>
    <dgm:cxn modelId="{EAEBC508-278A-4A75-AB97-D36EA0DDB2AE}" type="presParOf" srcId="{C50FBF20-DC8C-409D-8A73-846E95FC5241}" destId="{7B84B143-7D1C-474A-A7D6-D01BAE2C3CFF}" srcOrd="5" destOrd="0" presId="urn:microsoft.com/office/officeart/2005/8/layout/orgChart1"/>
    <dgm:cxn modelId="{96466C61-4026-487D-B059-A076830A6882}" type="presParOf" srcId="{7B84B143-7D1C-474A-A7D6-D01BAE2C3CFF}" destId="{4BF5E798-F76E-4BD4-A35A-7E56EF0CF9E6}" srcOrd="0" destOrd="0" presId="urn:microsoft.com/office/officeart/2005/8/layout/orgChart1"/>
    <dgm:cxn modelId="{E4DB400B-4607-437E-B636-B85523A70C56}" type="presParOf" srcId="{4BF5E798-F76E-4BD4-A35A-7E56EF0CF9E6}" destId="{BF219852-0D88-4F1B-91CC-E3A97D583EAD}" srcOrd="0" destOrd="0" presId="urn:microsoft.com/office/officeart/2005/8/layout/orgChart1"/>
    <dgm:cxn modelId="{803D12EA-3CF2-4070-AD41-D5991F464984}" type="presParOf" srcId="{4BF5E798-F76E-4BD4-A35A-7E56EF0CF9E6}" destId="{A2D1AF34-5B32-485A-BB06-3D8BCECE3C6D}" srcOrd="1" destOrd="0" presId="urn:microsoft.com/office/officeart/2005/8/layout/orgChart1"/>
    <dgm:cxn modelId="{017D6CF3-79DA-4B32-BFEB-EC7DB2BF3EF7}" type="presParOf" srcId="{7B84B143-7D1C-474A-A7D6-D01BAE2C3CFF}" destId="{E50FB0CC-BD63-49D1-BE0A-A107673E7422}" srcOrd="1" destOrd="0" presId="urn:microsoft.com/office/officeart/2005/8/layout/orgChart1"/>
    <dgm:cxn modelId="{4850280B-F21C-4D18-9E15-E1E1E9A26457}" type="presParOf" srcId="{7B84B143-7D1C-474A-A7D6-D01BAE2C3CFF}" destId="{6B54B33A-5EAC-4D20-81E9-C63C171EB9EC}" srcOrd="2" destOrd="0" presId="urn:microsoft.com/office/officeart/2005/8/layout/orgChart1"/>
    <dgm:cxn modelId="{BE21B16B-6B32-4FF9-9549-EAEA67D0E9D4}" type="presParOf" srcId="{CD1C3D2E-EFB7-49A0-B008-BFACAD2DE56C}" destId="{84F752E5-DD75-4D0B-860B-98E37D6E6EE5}" srcOrd="2" destOrd="0" presId="urn:microsoft.com/office/officeart/2005/8/layout/orgChart1"/>
    <dgm:cxn modelId="{C9195F53-EC64-461A-AAA1-D9ECBF4F2D42}" type="presParOf" srcId="{FE938CB9-C44E-4B24-B5BF-7E56D989A541}" destId="{27A09571-15CA-4672-B73B-5A5312D68BFD}" srcOrd="8" destOrd="0" presId="urn:microsoft.com/office/officeart/2005/8/layout/orgChart1"/>
    <dgm:cxn modelId="{B1EDDBB9-2B56-4420-8C4F-35BDF1D91452}" type="presParOf" srcId="{FE938CB9-C44E-4B24-B5BF-7E56D989A541}" destId="{AA455748-46A7-4B31-A9B6-5C3C515A0FCF}" srcOrd="9" destOrd="0" presId="urn:microsoft.com/office/officeart/2005/8/layout/orgChart1"/>
    <dgm:cxn modelId="{C5A9BEFF-1B9F-4C62-B8A2-BEA360916642}" type="presParOf" srcId="{AA455748-46A7-4B31-A9B6-5C3C515A0FCF}" destId="{31AC9FED-FAAA-4182-B66E-C4C387511390}" srcOrd="0" destOrd="0" presId="urn:microsoft.com/office/officeart/2005/8/layout/orgChart1"/>
    <dgm:cxn modelId="{17E4C6AB-1A3E-44DE-9290-3A78F2C325C4}" type="presParOf" srcId="{31AC9FED-FAAA-4182-B66E-C4C387511390}" destId="{F7679D36-759F-4B05-9DC3-593D7CB14FE6}" srcOrd="0" destOrd="0" presId="urn:microsoft.com/office/officeart/2005/8/layout/orgChart1"/>
    <dgm:cxn modelId="{FEF387A1-D868-4C39-9E8A-BA75C7611D98}" type="presParOf" srcId="{31AC9FED-FAAA-4182-B66E-C4C387511390}" destId="{35FBC38D-0D9F-44A9-971E-0A770FC07F81}" srcOrd="1" destOrd="0" presId="urn:microsoft.com/office/officeart/2005/8/layout/orgChart1"/>
    <dgm:cxn modelId="{D9F0B889-42E2-4196-8E4E-AAD1514C17BA}" type="presParOf" srcId="{AA455748-46A7-4B31-A9B6-5C3C515A0FCF}" destId="{6C3081E3-44CD-465C-A577-50A408B98A71}" srcOrd="1" destOrd="0" presId="urn:microsoft.com/office/officeart/2005/8/layout/orgChart1"/>
    <dgm:cxn modelId="{ABD43219-BEC2-43E9-9763-1BCAF4B1B1AE}" type="presParOf" srcId="{6C3081E3-44CD-465C-A577-50A408B98A71}" destId="{210AFDBD-1B8F-4AA8-B361-BC50DD64D185}" srcOrd="0" destOrd="0" presId="urn:microsoft.com/office/officeart/2005/8/layout/orgChart1"/>
    <dgm:cxn modelId="{083814FC-994C-453C-85ED-C6E6CA68DF55}" type="presParOf" srcId="{6C3081E3-44CD-465C-A577-50A408B98A71}" destId="{1AEB76E8-7ACA-4BD3-B901-9B92BF109427}" srcOrd="1" destOrd="0" presId="urn:microsoft.com/office/officeart/2005/8/layout/orgChart1"/>
    <dgm:cxn modelId="{87B07934-C08D-4A8D-935C-E65CEBC03A78}" type="presParOf" srcId="{1AEB76E8-7ACA-4BD3-B901-9B92BF109427}" destId="{5532B0D7-64EE-458E-94FF-81A65C3E6097}" srcOrd="0" destOrd="0" presId="urn:microsoft.com/office/officeart/2005/8/layout/orgChart1"/>
    <dgm:cxn modelId="{E6DB91A2-15E7-42DA-A9B8-0D73A49AAE07}" type="presParOf" srcId="{5532B0D7-64EE-458E-94FF-81A65C3E6097}" destId="{082AB488-33A5-404A-8DA4-F1AE616E7615}" srcOrd="0" destOrd="0" presId="urn:microsoft.com/office/officeart/2005/8/layout/orgChart1"/>
    <dgm:cxn modelId="{8C20FE1C-5650-4C39-B61C-C9847B5C7001}" type="presParOf" srcId="{5532B0D7-64EE-458E-94FF-81A65C3E6097}" destId="{7ED8924D-6F20-4756-B724-70CD881EAFB7}" srcOrd="1" destOrd="0" presId="urn:microsoft.com/office/officeart/2005/8/layout/orgChart1"/>
    <dgm:cxn modelId="{1D04F867-3D34-48A7-94F9-BCEF70397CA5}" type="presParOf" srcId="{1AEB76E8-7ACA-4BD3-B901-9B92BF109427}" destId="{B75FA5D1-BDF1-4977-BD3D-FF2CC833C60D}" srcOrd="1" destOrd="0" presId="urn:microsoft.com/office/officeart/2005/8/layout/orgChart1"/>
    <dgm:cxn modelId="{CA110233-4670-478D-9D1E-571ADF6A1D9E}" type="presParOf" srcId="{1AEB76E8-7ACA-4BD3-B901-9B92BF109427}" destId="{48EB1630-0562-4A8E-9298-68AF3A7082CD}" srcOrd="2" destOrd="0" presId="urn:microsoft.com/office/officeart/2005/8/layout/orgChart1"/>
    <dgm:cxn modelId="{579F8314-F20B-4E88-B715-0E7A8700F281}" type="presParOf" srcId="{6C3081E3-44CD-465C-A577-50A408B98A71}" destId="{BE64AD26-7B10-4B11-AF13-2AF235757CEF}" srcOrd="2" destOrd="0" presId="urn:microsoft.com/office/officeart/2005/8/layout/orgChart1"/>
    <dgm:cxn modelId="{0E96DDB2-AA4A-4356-BF56-3151542C39E2}" type="presParOf" srcId="{6C3081E3-44CD-465C-A577-50A408B98A71}" destId="{1A5A4955-3BEA-428F-95E6-850CE21FDB41}" srcOrd="3" destOrd="0" presId="urn:microsoft.com/office/officeart/2005/8/layout/orgChart1"/>
    <dgm:cxn modelId="{8BE17DC1-E84C-4F20-9D95-BF4819738770}" type="presParOf" srcId="{1A5A4955-3BEA-428F-95E6-850CE21FDB41}" destId="{3BE45B01-1813-4C06-9719-970E9EFB0008}" srcOrd="0" destOrd="0" presId="urn:microsoft.com/office/officeart/2005/8/layout/orgChart1"/>
    <dgm:cxn modelId="{CA48813C-32F6-43AE-96CC-BF101846FF4D}" type="presParOf" srcId="{3BE45B01-1813-4C06-9719-970E9EFB0008}" destId="{F66BC2A9-474C-455D-863D-0B9BE0BB8B0E}" srcOrd="0" destOrd="0" presId="urn:microsoft.com/office/officeart/2005/8/layout/orgChart1"/>
    <dgm:cxn modelId="{8A43C48B-9CE3-40E7-A11B-B742C64185C6}" type="presParOf" srcId="{3BE45B01-1813-4C06-9719-970E9EFB0008}" destId="{7CE4BA3C-C3A8-49BB-871A-698F0FBB8A58}" srcOrd="1" destOrd="0" presId="urn:microsoft.com/office/officeart/2005/8/layout/orgChart1"/>
    <dgm:cxn modelId="{C40901F0-AD3B-4117-87FA-8B3B6D178C93}" type="presParOf" srcId="{1A5A4955-3BEA-428F-95E6-850CE21FDB41}" destId="{1533E65B-897D-452D-930A-0AEB7BBB3B4A}" srcOrd="1" destOrd="0" presId="urn:microsoft.com/office/officeart/2005/8/layout/orgChart1"/>
    <dgm:cxn modelId="{B7962150-D3AA-49F3-B13B-04608C2F0CD0}" type="presParOf" srcId="{1A5A4955-3BEA-428F-95E6-850CE21FDB41}" destId="{3FD3D943-EB97-426E-BE35-8A8236FAE23C}" srcOrd="2" destOrd="0" presId="urn:microsoft.com/office/officeart/2005/8/layout/orgChart1"/>
    <dgm:cxn modelId="{74893471-81E9-4F3B-AE71-AA59BC385D7F}" type="presParOf" srcId="{6C3081E3-44CD-465C-A577-50A408B98A71}" destId="{1624E123-7479-4BCA-A8B2-142737B8B308}" srcOrd="4" destOrd="0" presId="urn:microsoft.com/office/officeart/2005/8/layout/orgChart1"/>
    <dgm:cxn modelId="{E6EF8415-1558-4387-9B34-2E70B86E2DD6}" type="presParOf" srcId="{6C3081E3-44CD-465C-A577-50A408B98A71}" destId="{35B733B6-F753-42DB-A831-2E5E4ADA42D4}" srcOrd="5" destOrd="0" presId="urn:microsoft.com/office/officeart/2005/8/layout/orgChart1"/>
    <dgm:cxn modelId="{66897C45-3928-434E-937F-FE83E99D8B01}" type="presParOf" srcId="{35B733B6-F753-42DB-A831-2E5E4ADA42D4}" destId="{FA24E3E3-0FE1-421A-AF2C-983B7D44C4D0}" srcOrd="0" destOrd="0" presId="urn:microsoft.com/office/officeart/2005/8/layout/orgChart1"/>
    <dgm:cxn modelId="{02F9DEFE-2B62-4B1E-88C5-788BDDC0B891}" type="presParOf" srcId="{FA24E3E3-0FE1-421A-AF2C-983B7D44C4D0}" destId="{105D6831-CC66-4782-826C-B01F2DD8D6E4}" srcOrd="0" destOrd="0" presId="urn:microsoft.com/office/officeart/2005/8/layout/orgChart1"/>
    <dgm:cxn modelId="{0CD9F429-CD65-424C-B9D0-15E6394F760F}" type="presParOf" srcId="{FA24E3E3-0FE1-421A-AF2C-983B7D44C4D0}" destId="{95AC2F98-4678-4E53-A68B-476E9F8FC69B}" srcOrd="1" destOrd="0" presId="urn:microsoft.com/office/officeart/2005/8/layout/orgChart1"/>
    <dgm:cxn modelId="{0FFB4B83-60F2-43D7-A5BA-09A618235FDC}" type="presParOf" srcId="{35B733B6-F753-42DB-A831-2E5E4ADA42D4}" destId="{008220A6-EFD0-4178-97E7-723EF58DE9ED}" srcOrd="1" destOrd="0" presId="urn:microsoft.com/office/officeart/2005/8/layout/orgChart1"/>
    <dgm:cxn modelId="{42F97819-7F02-4B45-8872-5FF802CE3F67}" type="presParOf" srcId="{35B733B6-F753-42DB-A831-2E5E4ADA42D4}" destId="{908425D6-E0A5-4D1C-B17B-8951D915F3A8}" srcOrd="2" destOrd="0" presId="urn:microsoft.com/office/officeart/2005/8/layout/orgChart1"/>
    <dgm:cxn modelId="{7983A449-7F40-472E-BF05-4AC07386C003}" type="presParOf" srcId="{AA455748-46A7-4B31-A9B6-5C3C515A0FCF}" destId="{F04A1DC4-2071-4E41-840F-17876C18AC61}" srcOrd="2" destOrd="0" presId="urn:microsoft.com/office/officeart/2005/8/layout/orgChart1"/>
    <dgm:cxn modelId="{16C94D4D-CBA4-46F4-A87E-00B1C8D08C76}" type="presParOf" srcId="{8F6ED6C1-CFEF-4875-A5D0-5670145D8826}" destId="{E34900A7-26FD-4736-9B19-EF7F89F5EB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4E123-7479-4BCA-A8B2-142737B8B308}">
      <dsp:nvSpPr>
        <dsp:cNvPr id="0" name=""/>
        <dsp:cNvSpPr/>
      </dsp:nvSpPr>
      <dsp:spPr>
        <a:xfrm>
          <a:off x="10747054" y="1414960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4AD26-7B10-4B11-AF13-2AF235757CEF}">
      <dsp:nvSpPr>
        <dsp:cNvPr id="0" name=""/>
        <dsp:cNvSpPr/>
      </dsp:nvSpPr>
      <dsp:spPr>
        <a:xfrm>
          <a:off x="10747054" y="1414960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AFDBD-1B8F-4AA8-B361-BC50DD64D185}">
      <dsp:nvSpPr>
        <dsp:cNvPr id="0" name=""/>
        <dsp:cNvSpPr/>
      </dsp:nvSpPr>
      <dsp:spPr>
        <a:xfrm>
          <a:off x="10747054" y="1414960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09571-15CA-4672-B73B-5A5312D68BFD}">
      <dsp:nvSpPr>
        <dsp:cNvPr id="0" name=""/>
        <dsp:cNvSpPr/>
      </dsp:nvSpPr>
      <dsp:spPr>
        <a:xfrm>
          <a:off x="5856580" y="654338"/>
          <a:ext cx="5318993" cy="22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86"/>
              </a:lnTo>
              <a:lnTo>
                <a:pt x="5318993" y="112486"/>
              </a:lnTo>
              <a:lnTo>
                <a:pt x="5318993" y="22497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50290-A83E-494D-BC82-9F336698BECF}">
      <dsp:nvSpPr>
        <dsp:cNvPr id="0" name=""/>
        <dsp:cNvSpPr/>
      </dsp:nvSpPr>
      <dsp:spPr>
        <a:xfrm>
          <a:off x="9450784" y="1414960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F867B-E14B-42F7-8DB6-EF34AF458B4C}">
      <dsp:nvSpPr>
        <dsp:cNvPr id="0" name=""/>
        <dsp:cNvSpPr/>
      </dsp:nvSpPr>
      <dsp:spPr>
        <a:xfrm>
          <a:off x="9450784" y="1414960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F7253-0299-4BF7-AEA6-79E976864D66}">
      <dsp:nvSpPr>
        <dsp:cNvPr id="0" name=""/>
        <dsp:cNvSpPr/>
      </dsp:nvSpPr>
      <dsp:spPr>
        <a:xfrm>
          <a:off x="9450784" y="1414960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FB354-A804-4360-B6CE-B74634F161A4}">
      <dsp:nvSpPr>
        <dsp:cNvPr id="0" name=""/>
        <dsp:cNvSpPr/>
      </dsp:nvSpPr>
      <dsp:spPr>
        <a:xfrm>
          <a:off x="5856580" y="654338"/>
          <a:ext cx="4022723" cy="22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86"/>
              </a:lnTo>
              <a:lnTo>
                <a:pt x="4022723" y="112486"/>
              </a:lnTo>
              <a:lnTo>
                <a:pt x="4022723" y="22497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0B659-3948-4ECE-9C99-BAAE0EE91E51}">
      <dsp:nvSpPr>
        <dsp:cNvPr id="0" name=""/>
        <dsp:cNvSpPr/>
      </dsp:nvSpPr>
      <dsp:spPr>
        <a:xfrm>
          <a:off x="8154514" y="2175581"/>
          <a:ext cx="160694" cy="277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661"/>
              </a:lnTo>
              <a:lnTo>
                <a:pt x="160694" y="2774661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AD3289-BFF6-4273-8891-89D7A6833CD7}">
      <dsp:nvSpPr>
        <dsp:cNvPr id="0" name=""/>
        <dsp:cNvSpPr/>
      </dsp:nvSpPr>
      <dsp:spPr>
        <a:xfrm>
          <a:off x="8154514" y="2175581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FCF33-D0C4-4B6A-8C42-AA0ABA6E9E0D}">
      <dsp:nvSpPr>
        <dsp:cNvPr id="0" name=""/>
        <dsp:cNvSpPr/>
      </dsp:nvSpPr>
      <dsp:spPr>
        <a:xfrm>
          <a:off x="8154514" y="2175581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622C1-7F0C-4F20-87B4-8CB4D668A78E}">
      <dsp:nvSpPr>
        <dsp:cNvPr id="0" name=""/>
        <dsp:cNvSpPr/>
      </dsp:nvSpPr>
      <dsp:spPr>
        <a:xfrm>
          <a:off x="8154514" y="2175581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0BC9D-46A3-4A2B-BEB6-8939F7111AA0}">
      <dsp:nvSpPr>
        <dsp:cNvPr id="0" name=""/>
        <dsp:cNvSpPr/>
      </dsp:nvSpPr>
      <dsp:spPr>
        <a:xfrm>
          <a:off x="5990492" y="1414960"/>
          <a:ext cx="2592540" cy="22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86"/>
              </a:lnTo>
              <a:lnTo>
                <a:pt x="2592540" y="112486"/>
              </a:lnTo>
              <a:lnTo>
                <a:pt x="2592540" y="22497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A4C1F-C2B4-4143-A54B-D436F0C99C3A}">
      <dsp:nvSpPr>
        <dsp:cNvPr id="0" name=""/>
        <dsp:cNvSpPr/>
      </dsp:nvSpPr>
      <dsp:spPr>
        <a:xfrm>
          <a:off x="6858243" y="2175581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30A35-D5DA-4615-8CBD-64C2A0FE2A26}">
      <dsp:nvSpPr>
        <dsp:cNvPr id="0" name=""/>
        <dsp:cNvSpPr/>
      </dsp:nvSpPr>
      <dsp:spPr>
        <a:xfrm>
          <a:off x="6858243" y="2175581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9B878-5074-45AE-BED5-B0A03B33515B}">
      <dsp:nvSpPr>
        <dsp:cNvPr id="0" name=""/>
        <dsp:cNvSpPr/>
      </dsp:nvSpPr>
      <dsp:spPr>
        <a:xfrm>
          <a:off x="5990492" y="1414960"/>
          <a:ext cx="1296270" cy="22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86"/>
              </a:lnTo>
              <a:lnTo>
                <a:pt x="1296270" y="112486"/>
              </a:lnTo>
              <a:lnTo>
                <a:pt x="1296270" y="22497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9D369-2319-4A25-BB06-BBF54C7F457F}">
      <dsp:nvSpPr>
        <dsp:cNvPr id="0" name=""/>
        <dsp:cNvSpPr/>
      </dsp:nvSpPr>
      <dsp:spPr>
        <a:xfrm>
          <a:off x="5561973" y="2175581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6035A-99BC-417C-A9D9-D7A0D6B44704}">
      <dsp:nvSpPr>
        <dsp:cNvPr id="0" name=""/>
        <dsp:cNvSpPr/>
      </dsp:nvSpPr>
      <dsp:spPr>
        <a:xfrm>
          <a:off x="5561973" y="2175581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C7D0C-44BF-4D98-B4AD-C1A00171AA4F}">
      <dsp:nvSpPr>
        <dsp:cNvPr id="0" name=""/>
        <dsp:cNvSpPr/>
      </dsp:nvSpPr>
      <dsp:spPr>
        <a:xfrm>
          <a:off x="5561973" y="2175581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35AA1-AD18-4CDD-BDFA-84FA2424F076}">
      <dsp:nvSpPr>
        <dsp:cNvPr id="0" name=""/>
        <dsp:cNvSpPr/>
      </dsp:nvSpPr>
      <dsp:spPr>
        <a:xfrm>
          <a:off x="5944772" y="1414960"/>
          <a:ext cx="91440" cy="2249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497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279CE-6848-4780-8346-39B0E7DBC03F}">
      <dsp:nvSpPr>
        <dsp:cNvPr id="0" name=""/>
        <dsp:cNvSpPr/>
      </dsp:nvSpPr>
      <dsp:spPr>
        <a:xfrm>
          <a:off x="4265703" y="2175581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C95B2-52EB-4D17-B5F9-239C3FFD3FD6}">
      <dsp:nvSpPr>
        <dsp:cNvPr id="0" name=""/>
        <dsp:cNvSpPr/>
      </dsp:nvSpPr>
      <dsp:spPr>
        <a:xfrm>
          <a:off x="4265703" y="2175581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66FCAC-4978-4EC8-BC9C-574D6A586909}">
      <dsp:nvSpPr>
        <dsp:cNvPr id="0" name=""/>
        <dsp:cNvSpPr/>
      </dsp:nvSpPr>
      <dsp:spPr>
        <a:xfrm>
          <a:off x="4694222" y="1414960"/>
          <a:ext cx="1296270" cy="224972"/>
        </a:xfrm>
        <a:custGeom>
          <a:avLst/>
          <a:gdLst/>
          <a:ahLst/>
          <a:cxnLst/>
          <a:rect l="0" t="0" r="0" b="0"/>
          <a:pathLst>
            <a:path>
              <a:moveTo>
                <a:pt x="1296270" y="0"/>
              </a:moveTo>
              <a:lnTo>
                <a:pt x="1296270" y="112486"/>
              </a:lnTo>
              <a:lnTo>
                <a:pt x="0" y="112486"/>
              </a:lnTo>
              <a:lnTo>
                <a:pt x="0" y="22497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0A7F6-A362-4217-AA85-D26EC13AF5F1}">
      <dsp:nvSpPr>
        <dsp:cNvPr id="0" name=""/>
        <dsp:cNvSpPr/>
      </dsp:nvSpPr>
      <dsp:spPr>
        <a:xfrm>
          <a:off x="2969432" y="2175581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54079-E4F2-49B6-9D8A-AF0CF7E8B2F9}">
      <dsp:nvSpPr>
        <dsp:cNvPr id="0" name=""/>
        <dsp:cNvSpPr/>
      </dsp:nvSpPr>
      <dsp:spPr>
        <a:xfrm>
          <a:off x="2969432" y="2175581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749B3D-3642-4839-9F47-1B3E6CCBAF71}">
      <dsp:nvSpPr>
        <dsp:cNvPr id="0" name=""/>
        <dsp:cNvSpPr/>
      </dsp:nvSpPr>
      <dsp:spPr>
        <a:xfrm>
          <a:off x="3397951" y="1414960"/>
          <a:ext cx="2592540" cy="224972"/>
        </a:xfrm>
        <a:custGeom>
          <a:avLst/>
          <a:gdLst/>
          <a:ahLst/>
          <a:cxnLst/>
          <a:rect l="0" t="0" r="0" b="0"/>
          <a:pathLst>
            <a:path>
              <a:moveTo>
                <a:pt x="2592540" y="0"/>
              </a:moveTo>
              <a:lnTo>
                <a:pt x="2592540" y="112486"/>
              </a:lnTo>
              <a:lnTo>
                <a:pt x="0" y="112486"/>
              </a:lnTo>
              <a:lnTo>
                <a:pt x="0" y="22497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FB2F-CBBC-4AB9-83DE-BA8EA9F71EEE}">
      <dsp:nvSpPr>
        <dsp:cNvPr id="0" name=""/>
        <dsp:cNvSpPr/>
      </dsp:nvSpPr>
      <dsp:spPr>
        <a:xfrm>
          <a:off x="5856580" y="654338"/>
          <a:ext cx="133912" cy="224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486"/>
              </a:lnTo>
              <a:lnTo>
                <a:pt x="133912" y="112486"/>
              </a:lnTo>
              <a:lnTo>
                <a:pt x="133912" y="22497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3662F-22AE-4911-9EE6-DF364AC1929A}">
      <dsp:nvSpPr>
        <dsp:cNvPr id="0" name=""/>
        <dsp:cNvSpPr/>
      </dsp:nvSpPr>
      <dsp:spPr>
        <a:xfrm>
          <a:off x="1405337" y="1414960"/>
          <a:ext cx="160694" cy="277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661"/>
              </a:lnTo>
              <a:lnTo>
                <a:pt x="160694" y="277466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4133E8-3AAF-4102-8D65-91434FAC2E78}">
      <dsp:nvSpPr>
        <dsp:cNvPr id="0" name=""/>
        <dsp:cNvSpPr/>
      </dsp:nvSpPr>
      <dsp:spPr>
        <a:xfrm>
          <a:off x="1405337" y="1414960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D3279-5444-473C-B52B-C1469E609E2D}">
      <dsp:nvSpPr>
        <dsp:cNvPr id="0" name=""/>
        <dsp:cNvSpPr/>
      </dsp:nvSpPr>
      <dsp:spPr>
        <a:xfrm>
          <a:off x="1405337" y="1414960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64A8A-869B-4C53-B9AA-BF76A099C73A}">
      <dsp:nvSpPr>
        <dsp:cNvPr id="0" name=""/>
        <dsp:cNvSpPr/>
      </dsp:nvSpPr>
      <dsp:spPr>
        <a:xfrm>
          <a:off x="1405337" y="1414960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50433-4579-4CCC-97BA-220709978E4C}">
      <dsp:nvSpPr>
        <dsp:cNvPr id="0" name=""/>
        <dsp:cNvSpPr/>
      </dsp:nvSpPr>
      <dsp:spPr>
        <a:xfrm>
          <a:off x="1833857" y="654338"/>
          <a:ext cx="4022723" cy="224972"/>
        </a:xfrm>
        <a:custGeom>
          <a:avLst/>
          <a:gdLst/>
          <a:ahLst/>
          <a:cxnLst/>
          <a:rect l="0" t="0" r="0" b="0"/>
          <a:pathLst>
            <a:path>
              <a:moveTo>
                <a:pt x="4022723" y="0"/>
              </a:moveTo>
              <a:lnTo>
                <a:pt x="4022723" y="112486"/>
              </a:lnTo>
              <a:lnTo>
                <a:pt x="0" y="112486"/>
              </a:lnTo>
              <a:lnTo>
                <a:pt x="0" y="22497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7251E9-8F7A-40FD-9DD8-EB640DEBF1A9}">
      <dsp:nvSpPr>
        <dsp:cNvPr id="0" name=""/>
        <dsp:cNvSpPr/>
      </dsp:nvSpPr>
      <dsp:spPr>
        <a:xfrm>
          <a:off x="109067" y="1414960"/>
          <a:ext cx="160694" cy="5056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6525"/>
              </a:lnTo>
              <a:lnTo>
                <a:pt x="160694" y="5056525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16986-21AB-4A40-B504-92CD8522FA61}">
      <dsp:nvSpPr>
        <dsp:cNvPr id="0" name=""/>
        <dsp:cNvSpPr/>
      </dsp:nvSpPr>
      <dsp:spPr>
        <a:xfrm>
          <a:off x="109067" y="1414960"/>
          <a:ext cx="160694" cy="4295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5904"/>
              </a:lnTo>
              <a:lnTo>
                <a:pt x="160694" y="429590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3A0D7-1E87-44F8-A6D3-BCA4C990C5D8}">
      <dsp:nvSpPr>
        <dsp:cNvPr id="0" name=""/>
        <dsp:cNvSpPr/>
      </dsp:nvSpPr>
      <dsp:spPr>
        <a:xfrm>
          <a:off x="109067" y="1414960"/>
          <a:ext cx="160694" cy="3535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5282"/>
              </a:lnTo>
              <a:lnTo>
                <a:pt x="160694" y="3535282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8E3FC-A988-4B39-B5C7-ECF27469A4B0}">
      <dsp:nvSpPr>
        <dsp:cNvPr id="0" name=""/>
        <dsp:cNvSpPr/>
      </dsp:nvSpPr>
      <dsp:spPr>
        <a:xfrm>
          <a:off x="109067" y="1414960"/>
          <a:ext cx="160694" cy="2774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661"/>
              </a:lnTo>
              <a:lnTo>
                <a:pt x="160694" y="2774661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F81370-C4CE-44B3-A308-3EB03F987F3D}">
      <dsp:nvSpPr>
        <dsp:cNvPr id="0" name=""/>
        <dsp:cNvSpPr/>
      </dsp:nvSpPr>
      <dsp:spPr>
        <a:xfrm>
          <a:off x="109067" y="1414960"/>
          <a:ext cx="160694" cy="2014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4039"/>
              </a:lnTo>
              <a:lnTo>
                <a:pt x="160694" y="201403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0C56F-6C73-4975-BF51-653467AC29D7}">
      <dsp:nvSpPr>
        <dsp:cNvPr id="0" name=""/>
        <dsp:cNvSpPr/>
      </dsp:nvSpPr>
      <dsp:spPr>
        <a:xfrm>
          <a:off x="109067" y="1414960"/>
          <a:ext cx="160694" cy="1253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418"/>
              </a:lnTo>
              <a:lnTo>
                <a:pt x="160694" y="12534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B1CA1-11F6-4D57-97A9-6614B4A44770}">
      <dsp:nvSpPr>
        <dsp:cNvPr id="0" name=""/>
        <dsp:cNvSpPr/>
      </dsp:nvSpPr>
      <dsp:spPr>
        <a:xfrm>
          <a:off x="109067" y="1414960"/>
          <a:ext cx="160694" cy="49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96"/>
              </a:lnTo>
              <a:lnTo>
                <a:pt x="160694" y="49279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D3559-6FD3-4023-9AE3-04F46FB270AC}">
      <dsp:nvSpPr>
        <dsp:cNvPr id="0" name=""/>
        <dsp:cNvSpPr/>
      </dsp:nvSpPr>
      <dsp:spPr>
        <a:xfrm>
          <a:off x="537586" y="654338"/>
          <a:ext cx="5318993" cy="224972"/>
        </a:xfrm>
        <a:custGeom>
          <a:avLst/>
          <a:gdLst/>
          <a:ahLst/>
          <a:cxnLst/>
          <a:rect l="0" t="0" r="0" b="0"/>
          <a:pathLst>
            <a:path>
              <a:moveTo>
                <a:pt x="5318993" y="0"/>
              </a:moveTo>
              <a:lnTo>
                <a:pt x="5318993" y="112486"/>
              </a:lnTo>
              <a:lnTo>
                <a:pt x="0" y="112486"/>
              </a:lnTo>
              <a:lnTo>
                <a:pt x="0" y="224972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A4A8-E99B-45B8-BF41-DD1A1E08A0A6}">
      <dsp:nvSpPr>
        <dsp:cNvPr id="0" name=""/>
        <dsp:cNvSpPr/>
      </dsp:nvSpPr>
      <dsp:spPr>
        <a:xfrm>
          <a:off x="5320931" y="118689"/>
          <a:ext cx="1071297" cy="535648"/>
        </a:xfrm>
        <a:prstGeom prst="rect">
          <a:avLst/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Plataforma de Administración Estudiantil</a:t>
          </a:r>
        </a:p>
      </dsp:txBody>
      <dsp:txXfrm>
        <a:off x="5320931" y="118689"/>
        <a:ext cx="1071297" cy="535648"/>
      </dsp:txXfrm>
    </dsp:sp>
    <dsp:sp modelId="{6BAE07C6-8714-4D7E-9D71-2DB7DF3830E5}">
      <dsp:nvSpPr>
        <dsp:cNvPr id="0" name=""/>
        <dsp:cNvSpPr/>
      </dsp:nvSpPr>
      <dsp:spPr>
        <a:xfrm>
          <a:off x="1937" y="879311"/>
          <a:ext cx="1071297" cy="5356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Fase de Planificación</a:t>
          </a:r>
        </a:p>
      </dsp:txBody>
      <dsp:txXfrm>
        <a:off x="1937" y="879311"/>
        <a:ext cx="1071297" cy="535648"/>
      </dsp:txXfrm>
    </dsp:sp>
    <dsp:sp modelId="{70A5C7BF-3DCF-48D7-8C39-DBB5ED963F60}">
      <dsp:nvSpPr>
        <dsp:cNvPr id="0" name=""/>
        <dsp:cNvSpPr/>
      </dsp:nvSpPr>
      <dsp:spPr>
        <a:xfrm>
          <a:off x="269762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Recolección de requerimientos del cliente</a:t>
          </a:r>
        </a:p>
      </dsp:txBody>
      <dsp:txXfrm>
        <a:off x="269762" y="1639932"/>
        <a:ext cx="1071297" cy="535648"/>
      </dsp:txXfrm>
    </dsp:sp>
    <dsp:sp modelId="{BF9A9F7A-8753-4E13-BA7D-42584D457CAE}">
      <dsp:nvSpPr>
        <dsp:cNvPr id="0" name=""/>
        <dsp:cNvSpPr/>
      </dsp:nvSpPr>
      <dsp:spPr>
        <a:xfrm>
          <a:off x="269762" y="2400554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Definición de alcance y objetivos del proyecto</a:t>
          </a:r>
        </a:p>
      </dsp:txBody>
      <dsp:txXfrm>
        <a:off x="269762" y="2400554"/>
        <a:ext cx="1071297" cy="535648"/>
      </dsp:txXfrm>
    </dsp:sp>
    <dsp:sp modelId="{9B6371A2-2114-4B50-86E8-A5311A79E467}">
      <dsp:nvSpPr>
        <dsp:cNvPr id="0" name=""/>
        <dsp:cNvSpPr/>
      </dsp:nvSpPr>
      <dsp:spPr>
        <a:xfrm>
          <a:off x="269762" y="3161175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Elaboración del cronograma y plan de trabajo</a:t>
          </a:r>
        </a:p>
      </dsp:txBody>
      <dsp:txXfrm>
        <a:off x="269762" y="3161175"/>
        <a:ext cx="1071297" cy="535648"/>
      </dsp:txXfrm>
    </dsp:sp>
    <dsp:sp modelId="{0860D7F4-D84B-49D3-B029-0F93491B87F8}">
      <dsp:nvSpPr>
        <dsp:cNvPr id="0" name=""/>
        <dsp:cNvSpPr/>
      </dsp:nvSpPr>
      <dsp:spPr>
        <a:xfrm>
          <a:off x="269762" y="3921796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Definición de responsables por actividad</a:t>
          </a:r>
        </a:p>
      </dsp:txBody>
      <dsp:txXfrm>
        <a:off x="269762" y="3921796"/>
        <a:ext cx="1071297" cy="535648"/>
      </dsp:txXfrm>
    </dsp:sp>
    <dsp:sp modelId="{89E16982-1887-4C82-8BFB-543E199DD732}">
      <dsp:nvSpPr>
        <dsp:cNvPr id="0" name=""/>
        <dsp:cNvSpPr/>
      </dsp:nvSpPr>
      <dsp:spPr>
        <a:xfrm>
          <a:off x="269762" y="4682418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Registro de interesados</a:t>
          </a:r>
        </a:p>
      </dsp:txBody>
      <dsp:txXfrm>
        <a:off x="269762" y="4682418"/>
        <a:ext cx="1071297" cy="535648"/>
      </dsp:txXfrm>
    </dsp:sp>
    <dsp:sp modelId="{45EA1193-2966-4267-A049-567C859B8648}">
      <dsp:nvSpPr>
        <dsp:cNvPr id="0" name=""/>
        <dsp:cNvSpPr/>
      </dsp:nvSpPr>
      <dsp:spPr>
        <a:xfrm>
          <a:off x="269762" y="5443039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Estimación de costos</a:t>
          </a:r>
        </a:p>
      </dsp:txBody>
      <dsp:txXfrm>
        <a:off x="269762" y="5443039"/>
        <a:ext cx="1071297" cy="535648"/>
      </dsp:txXfrm>
    </dsp:sp>
    <dsp:sp modelId="{1FA132C9-419B-4500-811D-F1A2AEB2A351}">
      <dsp:nvSpPr>
        <dsp:cNvPr id="0" name=""/>
        <dsp:cNvSpPr/>
      </dsp:nvSpPr>
      <dsp:spPr>
        <a:xfrm>
          <a:off x="269762" y="6203661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Registro de riesgos</a:t>
          </a:r>
        </a:p>
      </dsp:txBody>
      <dsp:txXfrm>
        <a:off x="269762" y="6203661"/>
        <a:ext cx="1071297" cy="535648"/>
      </dsp:txXfrm>
    </dsp:sp>
    <dsp:sp modelId="{6306F65A-BC6C-44B2-BD24-46ADA033C3CA}">
      <dsp:nvSpPr>
        <dsp:cNvPr id="0" name=""/>
        <dsp:cNvSpPr/>
      </dsp:nvSpPr>
      <dsp:spPr>
        <a:xfrm>
          <a:off x="1298208" y="879311"/>
          <a:ext cx="1071297" cy="5356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Fase de Diseño</a:t>
          </a:r>
        </a:p>
      </dsp:txBody>
      <dsp:txXfrm>
        <a:off x="1298208" y="879311"/>
        <a:ext cx="1071297" cy="535648"/>
      </dsp:txXfrm>
    </dsp:sp>
    <dsp:sp modelId="{50B5094D-67A7-4753-9AD3-6D44EA14172B}">
      <dsp:nvSpPr>
        <dsp:cNvPr id="0" name=""/>
        <dsp:cNvSpPr/>
      </dsp:nvSpPr>
      <dsp:spPr>
        <a:xfrm>
          <a:off x="1566032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Diseño de la arquitectura de sistema</a:t>
          </a:r>
        </a:p>
      </dsp:txBody>
      <dsp:txXfrm>
        <a:off x="1566032" y="1639932"/>
        <a:ext cx="1071297" cy="535648"/>
      </dsp:txXfrm>
    </dsp:sp>
    <dsp:sp modelId="{B91E5152-0C55-4700-99B2-65B1BFA440A4}">
      <dsp:nvSpPr>
        <dsp:cNvPr id="0" name=""/>
        <dsp:cNvSpPr/>
      </dsp:nvSpPr>
      <dsp:spPr>
        <a:xfrm>
          <a:off x="1566032" y="2400554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Definición del modelo de base de datos</a:t>
          </a:r>
        </a:p>
      </dsp:txBody>
      <dsp:txXfrm>
        <a:off x="1566032" y="2400554"/>
        <a:ext cx="1071297" cy="535648"/>
      </dsp:txXfrm>
    </dsp:sp>
    <dsp:sp modelId="{F0128FA1-4AD7-4FB5-A1D7-E20BD9B62F25}">
      <dsp:nvSpPr>
        <dsp:cNvPr id="0" name=""/>
        <dsp:cNvSpPr/>
      </dsp:nvSpPr>
      <dsp:spPr>
        <a:xfrm>
          <a:off x="1566032" y="3161175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Diseño de la interfaz de usuario</a:t>
          </a:r>
        </a:p>
      </dsp:txBody>
      <dsp:txXfrm>
        <a:off x="1566032" y="3161175"/>
        <a:ext cx="1071297" cy="535648"/>
      </dsp:txXfrm>
    </dsp:sp>
    <dsp:sp modelId="{C430DD54-8336-4F41-8B3F-A6222D268B5F}">
      <dsp:nvSpPr>
        <dsp:cNvPr id="0" name=""/>
        <dsp:cNvSpPr/>
      </dsp:nvSpPr>
      <dsp:spPr>
        <a:xfrm>
          <a:off x="1566032" y="3921796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Revisión del diseño con el cliente</a:t>
          </a:r>
        </a:p>
      </dsp:txBody>
      <dsp:txXfrm>
        <a:off x="1566032" y="3921796"/>
        <a:ext cx="1071297" cy="535648"/>
      </dsp:txXfrm>
    </dsp:sp>
    <dsp:sp modelId="{486476E7-747C-4CF4-BFF0-6031F680AB29}">
      <dsp:nvSpPr>
        <dsp:cNvPr id="0" name=""/>
        <dsp:cNvSpPr/>
      </dsp:nvSpPr>
      <dsp:spPr>
        <a:xfrm>
          <a:off x="5454843" y="879311"/>
          <a:ext cx="1071297" cy="5356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Fase de Desarrollo y Pruebas</a:t>
          </a:r>
        </a:p>
      </dsp:txBody>
      <dsp:txXfrm>
        <a:off x="5454843" y="879311"/>
        <a:ext cx="1071297" cy="535648"/>
      </dsp:txXfrm>
    </dsp:sp>
    <dsp:sp modelId="{AB794698-6D5B-43FE-9FDF-9CC00B660F46}">
      <dsp:nvSpPr>
        <dsp:cNvPr id="0" name=""/>
        <dsp:cNvSpPr/>
      </dsp:nvSpPr>
      <dsp:spPr>
        <a:xfrm>
          <a:off x="2862302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Módulo de mensajería interna</a:t>
          </a:r>
        </a:p>
      </dsp:txBody>
      <dsp:txXfrm>
        <a:off x="2862302" y="1639932"/>
        <a:ext cx="1071297" cy="535648"/>
      </dsp:txXfrm>
    </dsp:sp>
    <dsp:sp modelId="{9C2F50B4-1717-49CA-8499-C0C985A21CDE}">
      <dsp:nvSpPr>
        <dsp:cNvPr id="0" name=""/>
        <dsp:cNvSpPr/>
      </dsp:nvSpPr>
      <dsp:spPr>
        <a:xfrm>
          <a:off x="3130127" y="2400554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Funcionalidad de envío y recepción de mensajes</a:t>
          </a:r>
        </a:p>
      </dsp:txBody>
      <dsp:txXfrm>
        <a:off x="3130127" y="2400554"/>
        <a:ext cx="1071297" cy="535648"/>
      </dsp:txXfrm>
    </dsp:sp>
    <dsp:sp modelId="{B94A1E9C-7C2C-4EC2-86BB-C1C0E27B73DE}">
      <dsp:nvSpPr>
        <dsp:cNvPr id="0" name=""/>
        <dsp:cNvSpPr/>
      </dsp:nvSpPr>
      <dsp:spPr>
        <a:xfrm>
          <a:off x="3130127" y="3161175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Integración con sistema de correo</a:t>
          </a:r>
        </a:p>
      </dsp:txBody>
      <dsp:txXfrm>
        <a:off x="3130127" y="3161175"/>
        <a:ext cx="1071297" cy="535648"/>
      </dsp:txXfrm>
    </dsp:sp>
    <dsp:sp modelId="{8EA74E89-77F8-49BC-AD68-9FA70C44A3C0}">
      <dsp:nvSpPr>
        <dsp:cNvPr id="0" name=""/>
        <dsp:cNvSpPr/>
      </dsp:nvSpPr>
      <dsp:spPr>
        <a:xfrm>
          <a:off x="4158573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Módulo de publicación de material didáctico</a:t>
          </a:r>
        </a:p>
      </dsp:txBody>
      <dsp:txXfrm>
        <a:off x="4158573" y="1639932"/>
        <a:ext cx="1071297" cy="535648"/>
      </dsp:txXfrm>
    </dsp:sp>
    <dsp:sp modelId="{773DDCB0-7B87-48DE-8D78-9CA8D668347B}">
      <dsp:nvSpPr>
        <dsp:cNvPr id="0" name=""/>
        <dsp:cNvSpPr/>
      </dsp:nvSpPr>
      <dsp:spPr>
        <a:xfrm>
          <a:off x="4426397" y="2400554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Funcionalidad de carga de material por profesores</a:t>
          </a:r>
        </a:p>
      </dsp:txBody>
      <dsp:txXfrm>
        <a:off x="4426397" y="2400554"/>
        <a:ext cx="1071297" cy="535648"/>
      </dsp:txXfrm>
    </dsp:sp>
    <dsp:sp modelId="{81B6166C-1D47-4FAD-944F-6E46CE087276}">
      <dsp:nvSpPr>
        <dsp:cNvPr id="0" name=""/>
        <dsp:cNvSpPr/>
      </dsp:nvSpPr>
      <dsp:spPr>
        <a:xfrm>
          <a:off x="4426397" y="3161175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Integración con sistema de correo</a:t>
          </a:r>
        </a:p>
      </dsp:txBody>
      <dsp:txXfrm>
        <a:off x="4426397" y="3161175"/>
        <a:ext cx="1071297" cy="535648"/>
      </dsp:txXfrm>
    </dsp:sp>
    <dsp:sp modelId="{15FA8D9D-9A69-4ADA-A8DB-6D1E2B6402B6}">
      <dsp:nvSpPr>
        <dsp:cNvPr id="0" name=""/>
        <dsp:cNvSpPr/>
      </dsp:nvSpPr>
      <dsp:spPr>
        <a:xfrm>
          <a:off x="5454843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Módulo de agendamiento de entrevistas</a:t>
          </a:r>
        </a:p>
      </dsp:txBody>
      <dsp:txXfrm>
        <a:off x="5454843" y="1639932"/>
        <a:ext cx="1071297" cy="535648"/>
      </dsp:txXfrm>
    </dsp:sp>
    <dsp:sp modelId="{87EF2D70-07ED-4289-9C8B-16DA0D38E0B1}">
      <dsp:nvSpPr>
        <dsp:cNvPr id="0" name=""/>
        <dsp:cNvSpPr/>
      </dsp:nvSpPr>
      <dsp:spPr>
        <a:xfrm>
          <a:off x="5722668" y="2400554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Visualización de disponibilidad de profesores</a:t>
          </a:r>
        </a:p>
      </dsp:txBody>
      <dsp:txXfrm>
        <a:off x="5722668" y="2400554"/>
        <a:ext cx="1071297" cy="535648"/>
      </dsp:txXfrm>
    </dsp:sp>
    <dsp:sp modelId="{0A95BD46-2E63-46AE-AAC4-ADB4A13CF258}">
      <dsp:nvSpPr>
        <dsp:cNvPr id="0" name=""/>
        <dsp:cNvSpPr/>
      </dsp:nvSpPr>
      <dsp:spPr>
        <a:xfrm>
          <a:off x="5722668" y="3161175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Funcionalidad de reserva de horarios</a:t>
          </a:r>
        </a:p>
      </dsp:txBody>
      <dsp:txXfrm>
        <a:off x="5722668" y="3161175"/>
        <a:ext cx="1071297" cy="535648"/>
      </dsp:txXfrm>
    </dsp:sp>
    <dsp:sp modelId="{5A71236E-FCA4-406A-AE74-6ECC7E7DD6F3}">
      <dsp:nvSpPr>
        <dsp:cNvPr id="0" name=""/>
        <dsp:cNvSpPr/>
      </dsp:nvSpPr>
      <dsp:spPr>
        <a:xfrm>
          <a:off x="5722668" y="3921796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Integración con sistema de correo</a:t>
          </a:r>
        </a:p>
      </dsp:txBody>
      <dsp:txXfrm>
        <a:off x="5722668" y="3921796"/>
        <a:ext cx="1071297" cy="535648"/>
      </dsp:txXfrm>
    </dsp:sp>
    <dsp:sp modelId="{81DE6004-FADE-4BE2-AFB0-C2BC3F687901}">
      <dsp:nvSpPr>
        <dsp:cNvPr id="0" name=""/>
        <dsp:cNvSpPr/>
      </dsp:nvSpPr>
      <dsp:spPr>
        <a:xfrm>
          <a:off x="6751113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Módulo de notificaciones automáticas</a:t>
          </a:r>
        </a:p>
      </dsp:txBody>
      <dsp:txXfrm>
        <a:off x="6751113" y="1639932"/>
        <a:ext cx="1071297" cy="535648"/>
      </dsp:txXfrm>
    </dsp:sp>
    <dsp:sp modelId="{4F04A795-225B-4F71-B2B8-E0238DCFB0EE}">
      <dsp:nvSpPr>
        <dsp:cNvPr id="0" name=""/>
        <dsp:cNvSpPr/>
      </dsp:nvSpPr>
      <dsp:spPr>
        <a:xfrm>
          <a:off x="7018938" y="2400554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Recordatorio de pago de mensualidades</a:t>
          </a:r>
        </a:p>
      </dsp:txBody>
      <dsp:txXfrm>
        <a:off x="7018938" y="2400554"/>
        <a:ext cx="1071297" cy="535648"/>
      </dsp:txXfrm>
    </dsp:sp>
    <dsp:sp modelId="{D217F84C-9FBD-467E-A89A-DA1392A309E2}">
      <dsp:nvSpPr>
        <dsp:cNvPr id="0" name=""/>
        <dsp:cNvSpPr/>
      </dsp:nvSpPr>
      <dsp:spPr>
        <a:xfrm>
          <a:off x="7018938" y="3161175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Informaciones de recursos disponibles</a:t>
          </a:r>
        </a:p>
      </dsp:txBody>
      <dsp:txXfrm>
        <a:off x="7018938" y="3161175"/>
        <a:ext cx="1071297" cy="535648"/>
      </dsp:txXfrm>
    </dsp:sp>
    <dsp:sp modelId="{C071DB69-29A2-4D08-AEFB-13DF538098D6}">
      <dsp:nvSpPr>
        <dsp:cNvPr id="0" name=""/>
        <dsp:cNvSpPr/>
      </dsp:nvSpPr>
      <dsp:spPr>
        <a:xfrm>
          <a:off x="8047384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Pruebas</a:t>
          </a:r>
        </a:p>
      </dsp:txBody>
      <dsp:txXfrm>
        <a:off x="8047384" y="1639932"/>
        <a:ext cx="1071297" cy="535648"/>
      </dsp:txXfrm>
    </dsp:sp>
    <dsp:sp modelId="{EF3B657D-5DBE-46CB-B69E-A05247972135}">
      <dsp:nvSpPr>
        <dsp:cNvPr id="0" name=""/>
        <dsp:cNvSpPr/>
      </dsp:nvSpPr>
      <dsp:spPr>
        <a:xfrm>
          <a:off x="8315208" y="2400554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Unitarias</a:t>
          </a:r>
        </a:p>
      </dsp:txBody>
      <dsp:txXfrm>
        <a:off x="8315208" y="2400554"/>
        <a:ext cx="1071297" cy="535648"/>
      </dsp:txXfrm>
    </dsp:sp>
    <dsp:sp modelId="{C39C186B-A68F-46B2-B329-AB1B0B759BCC}">
      <dsp:nvSpPr>
        <dsp:cNvPr id="0" name=""/>
        <dsp:cNvSpPr/>
      </dsp:nvSpPr>
      <dsp:spPr>
        <a:xfrm>
          <a:off x="8315208" y="3161175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Integración</a:t>
          </a:r>
        </a:p>
      </dsp:txBody>
      <dsp:txXfrm>
        <a:off x="8315208" y="3161175"/>
        <a:ext cx="1071297" cy="535648"/>
      </dsp:txXfrm>
    </dsp:sp>
    <dsp:sp modelId="{6F1B5066-3BA4-47B7-AF92-F9AE93B6CCF8}">
      <dsp:nvSpPr>
        <dsp:cNvPr id="0" name=""/>
        <dsp:cNvSpPr/>
      </dsp:nvSpPr>
      <dsp:spPr>
        <a:xfrm>
          <a:off x="8315208" y="3921796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Usabilidad y experiencia de usuario</a:t>
          </a:r>
        </a:p>
      </dsp:txBody>
      <dsp:txXfrm>
        <a:off x="8315208" y="3921796"/>
        <a:ext cx="1071297" cy="535648"/>
      </dsp:txXfrm>
    </dsp:sp>
    <dsp:sp modelId="{FDF21EE0-C4AF-406E-A4D4-AD1822CDA0A2}">
      <dsp:nvSpPr>
        <dsp:cNvPr id="0" name=""/>
        <dsp:cNvSpPr/>
      </dsp:nvSpPr>
      <dsp:spPr>
        <a:xfrm>
          <a:off x="8315208" y="4682418"/>
          <a:ext cx="1071297" cy="535648"/>
        </a:xfrm>
        <a:prstGeom prst="rect">
          <a:avLst/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Aceptación del cliente</a:t>
          </a:r>
        </a:p>
      </dsp:txBody>
      <dsp:txXfrm>
        <a:off x="8315208" y="4682418"/>
        <a:ext cx="1071297" cy="535648"/>
      </dsp:txXfrm>
    </dsp:sp>
    <dsp:sp modelId="{669FA585-8FB0-427A-8672-DE97C8950105}">
      <dsp:nvSpPr>
        <dsp:cNvPr id="0" name=""/>
        <dsp:cNvSpPr/>
      </dsp:nvSpPr>
      <dsp:spPr>
        <a:xfrm>
          <a:off x="9343654" y="879311"/>
          <a:ext cx="1071297" cy="5356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Fase de Implementación</a:t>
          </a:r>
        </a:p>
      </dsp:txBody>
      <dsp:txXfrm>
        <a:off x="9343654" y="879311"/>
        <a:ext cx="1071297" cy="535648"/>
      </dsp:txXfrm>
    </dsp:sp>
    <dsp:sp modelId="{8811063D-85EA-4756-8899-477F40B6A6DB}">
      <dsp:nvSpPr>
        <dsp:cNvPr id="0" name=""/>
        <dsp:cNvSpPr/>
      </dsp:nvSpPr>
      <dsp:spPr>
        <a:xfrm>
          <a:off x="9611479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Despliegue del sistema en ambiente de producción</a:t>
          </a:r>
        </a:p>
      </dsp:txBody>
      <dsp:txXfrm>
        <a:off x="9611479" y="1639932"/>
        <a:ext cx="1071297" cy="535648"/>
      </dsp:txXfrm>
    </dsp:sp>
    <dsp:sp modelId="{6843199E-4BAA-4584-A76D-24CB2F5CA6CB}">
      <dsp:nvSpPr>
        <dsp:cNvPr id="0" name=""/>
        <dsp:cNvSpPr/>
      </dsp:nvSpPr>
      <dsp:spPr>
        <a:xfrm>
          <a:off x="9611479" y="2400554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Capacitación a los usuarios</a:t>
          </a:r>
        </a:p>
      </dsp:txBody>
      <dsp:txXfrm>
        <a:off x="9611479" y="2400554"/>
        <a:ext cx="1071297" cy="535648"/>
      </dsp:txXfrm>
    </dsp:sp>
    <dsp:sp modelId="{BF219852-0D88-4F1B-91CC-E3A97D583EAD}">
      <dsp:nvSpPr>
        <dsp:cNvPr id="0" name=""/>
        <dsp:cNvSpPr/>
      </dsp:nvSpPr>
      <dsp:spPr>
        <a:xfrm>
          <a:off x="9611479" y="3161175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Monitoreo post-implementación</a:t>
          </a:r>
        </a:p>
      </dsp:txBody>
      <dsp:txXfrm>
        <a:off x="9611479" y="3161175"/>
        <a:ext cx="1071297" cy="535648"/>
      </dsp:txXfrm>
    </dsp:sp>
    <dsp:sp modelId="{F7679D36-759F-4B05-9DC3-593D7CB14FE6}">
      <dsp:nvSpPr>
        <dsp:cNvPr id="0" name=""/>
        <dsp:cNvSpPr/>
      </dsp:nvSpPr>
      <dsp:spPr>
        <a:xfrm>
          <a:off x="10639924" y="879311"/>
          <a:ext cx="1071297" cy="5356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Fase de Mantenimiento</a:t>
          </a:r>
        </a:p>
      </dsp:txBody>
      <dsp:txXfrm>
        <a:off x="10639924" y="879311"/>
        <a:ext cx="1071297" cy="535648"/>
      </dsp:txXfrm>
    </dsp:sp>
    <dsp:sp modelId="{082AB488-33A5-404A-8DA4-F1AE616E7615}">
      <dsp:nvSpPr>
        <dsp:cNvPr id="0" name=""/>
        <dsp:cNvSpPr/>
      </dsp:nvSpPr>
      <dsp:spPr>
        <a:xfrm>
          <a:off x="10907749" y="1639932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Solución de errores</a:t>
          </a:r>
        </a:p>
      </dsp:txBody>
      <dsp:txXfrm>
        <a:off x="10907749" y="1639932"/>
        <a:ext cx="1071297" cy="535648"/>
      </dsp:txXfrm>
    </dsp:sp>
    <dsp:sp modelId="{F66BC2A9-474C-455D-863D-0B9BE0BB8B0E}">
      <dsp:nvSpPr>
        <dsp:cNvPr id="0" name=""/>
        <dsp:cNvSpPr/>
      </dsp:nvSpPr>
      <dsp:spPr>
        <a:xfrm>
          <a:off x="10907749" y="2400554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Mejoras y nuevas funcionalidades</a:t>
          </a:r>
        </a:p>
      </dsp:txBody>
      <dsp:txXfrm>
        <a:off x="10907749" y="2400554"/>
        <a:ext cx="1071297" cy="535648"/>
      </dsp:txXfrm>
    </dsp:sp>
    <dsp:sp modelId="{105D6831-CC66-4782-826C-B01F2DD8D6E4}">
      <dsp:nvSpPr>
        <dsp:cNvPr id="0" name=""/>
        <dsp:cNvSpPr/>
      </dsp:nvSpPr>
      <dsp:spPr>
        <a:xfrm>
          <a:off x="10907749" y="3161175"/>
          <a:ext cx="1071297" cy="535648"/>
        </a:xfrm>
        <a:prstGeom prst="rect">
          <a:avLst/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Optimización del sistema</a:t>
          </a:r>
        </a:p>
      </dsp:txBody>
      <dsp:txXfrm>
        <a:off x="10907749" y="3161175"/>
        <a:ext cx="1071297" cy="53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24FDA-38AD-488F-8918-12FEDE229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FE0538-A087-4C86-B15B-3AEE00DB0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E3ACA-11CA-40F2-A19D-6CF51AA7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71215C-A9F0-48C2-A4B7-3E4B2FE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CCA238-1ED9-4670-864C-059A33DF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549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DC2E8-FCCB-4823-BB17-739537C2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6880C7-35B9-4E3E-B94E-ACD44CC9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4D6920-DABB-4E50-B023-95816529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4F463-6E29-432B-8404-FC8960F4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1F534-D54A-44A0-8D1A-164DD413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0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E2329-0665-4C07-B1B6-512E3922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1B0A60-FD97-4853-BFEA-8EDBBECD7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53483-836A-4B84-9773-7D0551C2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69349-BCF5-44AF-B0A5-5BD2169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592E3-C20C-4C72-9C9C-49C8B1F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955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32771-951B-460F-B960-E818022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BEC6E-7EEA-41E9-85B4-8BC490E3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EC4B5-F86F-4D67-8684-CA704D5C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D5913-D03F-4DB2-8DE7-1F565F3D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4B157-99DF-4349-9111-0B227769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3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8C20-C7E8-46D9-80BA-FF827F68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CC6695-08AB-45DE-A20C-930A926EE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F50B0-FA1B-4FB1-8720-02976242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2389B-13B2-4A2E-B685-DF3DD1D6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9801A-4FE3-419A-A0EB-1B01A7E9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23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C312-4925-4B45-83CF-F962398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BF3FD-CACD-4F0F-8036-D5403516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BE1B2-FBC3-465F-A073-94E28454E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4DCD94-29F3-44F6-94BA-B86A6F5D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36A1A-B423-4C90-A9B3-0C1CBD3D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FE4B3-160B-4C9A-986F-3B4F12CD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5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B91D-8564-49BE-A400-559A4306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73212-3634-4386-8F97-E742162A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1BEC64-E28A-45A8-9149-B517D7F12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254F1A-2021-48E0-B36E-D37F296E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EF6A96-F8B0-44B2-992E-4F9D9279B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E22979-015A-4831-83AF-18FD108B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B123FD-4518-4A6D-9011-194F20D3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B5E9A8-12AF-4456-9B5C-82309C1F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54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FEDF6-99AB-4801-B92A-E0F96331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981D6-DE39-4516-8473-4F3910B4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E6237A-F2DB-4AA2-BBE2-3CEED735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5F2BB3-2B51-4B14-9F88-FA9F0A2B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30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807CB4-4628-4A54-A946-29ADBF17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66C75-289A-4C02-981E-E8809216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E9C1AE-EE22-482C-9BA6-28C7A0D4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951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B1DC-3E8A-48B4-9E66-722285A1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9B584-7C9F-4E5D-A0F0-A598D554F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1235AD-AA0E-4A33-9FEA-D6A25518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1F0B3-E7EC-4672-8ED2-24C5791C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259DD-257A-4F0E-850F-F355EF3A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624F4-3898-4665-B6C1-1D326420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15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A55E6-5075-4202-9AAF-F74864CA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47573D4-25FC-4636-A100-C07DAAAF8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E6983-EB82-4FDA-B1BA-770C82CFF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B719CE-B715-4733-A1BE-F603A075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BC7C1-23E6-4065-98B6-08A44A25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C1EA0B-0292-4FA1-A96B-A0FCC38B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12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DA6779-5677-4F9C-993C-CCCA2188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440C5-118B-4248-A731-4309C6E50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AD3F60-E7E4-4CAC-9401-789DA3574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C00D-D099-4D9B-A4CB-C9E9BDE82F41}" type="datetimeFigureOut">
              <a:rPr lang="es-CL" smtClean="0"/>
              <a:t>01-10-2024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6D689-26E2-4ABC-A5DF-C1581AF54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298D3-2BA5-4FF9-B0A5-BFA4D9533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059A-C442-4A4B-A9AA-B05A9AFAAF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11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4B68EFA-069A-4C46-B729-D0CBBD194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563457"/>
              </p:ext>
            </p:extLst>
          </p:nvPr>
        </p:nvGraphicFramePr>
        <p:xfrm>
          <a:off x="125046" y="0"/>
          <a:ext cx="1198098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04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180</Words>
  <Application>Microsoft Office PowerPoint</Application>
  <PresentationFormat>Panorámica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pvespucio</dc:creator>
  <cp:lastModifiedBy>pvespucio</cp:lastModifiedBy>
  <cp:revision>4</cp:revision>
  <dcterms:created xsi:type="dcterms:W3CDTF">2024-10-01T22:57:00Z</dcterms:created>
  <dcterms:modified xsi:type="dcterms:W3CDTF">2024-10-01T23:26:11Z</dcterms:modified>
</cp:coreProperties>
</file>