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hHRzzu9qIncjttizJ9n0IfcvsP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83466" y="1015538"/>
            <a:ext cx="2342884" cy="4394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Sprint 1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352965" y="1015538"/>
            <a:ext cx="2342884" cy="4394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Sprint 2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422471" y="1015538"/>
            <a:ext cx="2342884" cy="4394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Sprint 3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3464" y="1564732"/>
            <a:ext cx="2342883" cy="491836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352964" y="1564732"/>
            <a:ext cx="2342883" cy="491836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422470" y="1564732"/>
            <a:ext cx="2342883" cy="491836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9516884" y="1015538"/>
            <a:ext cx="2342884" cy="4394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Sprint 4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9516883" y="1564732"/>
            <a:ext cx="2342883" cy="4918364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83464" y="466344"/>
            <a:ext cx="11576304" cy="4394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Plataforma de Administración estudiantil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65950" y="1674450"/>
            <a:ext cx="2195700" cy="2357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Gestión de Tareas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2"/>
                </a:solidFill>
              </a:rPr>
              <a:t>Creación de tareas por profesores</a:t>
            </a:r>
            <a:endParaRPr sz="16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Recepción de tareas por estudiantes</a:t>
            </a:r>
            <a:endParaRPr sz="16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Respuesta de tareas por estudiantes</a:t>
            </a:r>
            <a:endParaRPr sz="16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Visualización de tareas enviadas por estudiantes</a:t>
            </a:r>
            <a:endParaRPr sz="16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Visualización de tareas enviadas por profesores</a:t>
            </a:r>
            <a:endParaRPr sz="16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Visualización de estudiantes con tareas pendientes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426525" y="1674450"/>
            <a:ext cx="2195700" cy="2559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Notificaciones Automáticas</a:t>
            </a:r>
            <a:endParaRPr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Recepción de tareas por profesores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Notificación de nuevas tareas para estudiantes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Notificación de nuevas tareas para apoderados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Notificación de confirmación de respuestas de tareas al profesor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Notificación de confirmación de respuestas de tareas al estudiante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496025" y="1674443"/>
            <a:ext cx="2195700" cy="14376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Gestión de Horarios</a:t>
            </a:r>
            <a:endParaRPr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Creación de horarios sin conflictos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Modificación de horarios existentes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Consulta de horarios por estudiante, profesor y apoderado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6502275" y="3246098"/>
            <a:ext cx="2195700" cy="2357400"/>
          </a:xfrm>
          <a:prstGeom prst="roundRect">
            <a:avLst>
              <a:gd fmla="val 16667" name="adj"/>
            </a:avLst>
          </a:prstGeom>
          <a:solidFill>
            <a:srgbClr val="D9E5F8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Agendamiento de Entrevistas</a:t>
            </a:r>
            <a:endParaRPr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Agendar entrevistas con profesores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Gestión de disponibilidad para entrevistas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Confirmación de entrevistas agendadas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Acta de entrevista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Notificación de respuesta de entrevistas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Notificación de recordatorio de entrevistas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590450" y="1674450"/>
            <a:ext cx="2195700" cy="255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Mensajería Interna</a:t>
            </a:r>
            <a:endParaRPr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Envío de comunicados por profesores y administradores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Envío de mensajes de estudiantes y apoderados a profesores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Recepción de mensajes por estudiantes y apoderados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Respuesta de estudiantes y apoderados a comunicados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Notificación de nuevo mensaje a estudiantes, apoderados, profesores y administradores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9590450" y="4330549"/>
            <a:ext cx="2195700" cy="12729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Notificaciones Automáticas</a:t>
            </a:r>
            <a:endParaRPr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Notificación de recordatorio de pagos</a:t>
            </a:r>
            <a:endParaRPr sz="1000"/>
          </a:p>
          <a:p>
            <a:pPr indent="-184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</a:pPr>
            <a:r>
              <a:rPr lang="es-ES" sz="1000">
                <a:solidFill>
                  <a:schemeClr val="dk2"/>
                </a:solidFill>
              </a:rPr>
              <a:t>Notificación de confirmación de entrevista realizada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730788" y="3048647"/>
            <a:ext cx="517730" cy="11850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5800293" y="3050494"/>
            <a:ext cx="517730" cy="11850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882253" y="3048647"/>
            <a:ext cx="517730" cy="11850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2024-10-15T02:29:41Z</dcterms:created>
  <dc:creator>Matias Cid Espinoza</dc:creator>
</cp:coreProperties>
</file>