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6"/>
    <p:restoredTop sz="95958"/>
  </p:normalViewPr>
  <p:slideViewPr>
    <p:cSldViewPr snapToGrid="0" snapToObjects="1">
      <p:cViewPr varScale="1">
        <p:scale>
          <a:sx n="99" d="100"/>
          <a:sy n="99" d="100"/>
        </p:scale>
        <p:origin x="1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604B-934A-DD2D-B24A-DC7646323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825C8-2803-0F62-31C4-B4F3F1BE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560CC-EA77-81C4-9E8F-52ED9388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6EF-C28D-A14B-99F3-11DA1CBD6FF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5C34A-5C7D-F947-DC01-86D02DB5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C93B-89CF-D261-F9D7-1EAA179F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7F6C-AFB7-C14E-B9A4-8BD1B523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1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0671-C4B5-416F-9F10-C97A9C89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71435-683E-72BB-25E5-8ED22850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DF13-4008-2C41-7C8F-308D72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6EF-C28D-A14B-99F3-11DA1CBD6FF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B283-037E-8129-E461-4F237C20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C5AC-98EF-9579-0A0B-4CE9E0B3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7F6C-AFB7-C14E-B9A4-8BD1B523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CB2FD-1C01-2CF3-FA42-641B995BC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5DBEA-C8EC-4E86-C517-A68BDEEC2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D9E4-3983-73B1-F7DE-8642170E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6EF-C28D-A14B-99F3-11DA1CBD6FF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5E6E-1063-A903-3BDC-127D945C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94EF-E55D-6F68-180E-B8650C81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7F6C-AFB7-C14E-B9A4-8BD1B523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9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3DF7-BD0C-3B89-218B-D6E649DF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96FF-F32F-53C1-8798-18E31EAE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997E-B8B1-CB01-B4FB-13C46CF9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6EF-C28D-A14B-99F3-11DA1CBD6FF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62172-700C-B71C-9A22-3EE913B7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EF76-A8EE-47B1-CD79-D316F724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7F6C-AFB7-C14E-B9A4-8BD1B523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729A-8379-CF4E-942A-0D02321C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7FAE-4FAB-A18D-DB3B-DC00C544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2AA13-ED0C-C417-1605-0D53A925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6EF-C28D-A14B-99F3-11DA1CBD6FF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941E-E599-073E-BA62-525BC9F0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F572-EF8C-7AD4-B479-4C3E9340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7F6C-AFB7-C14E-B9A4-8BD1B523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B489-4495-1BB1-61C3-14D4AACB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9EA9-F4CC-115B-7B45-615777D2D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0C442-C989-292A-3CB5-7660400A9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603DE-3BE1-F42B-3A6C-4B27BBC7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6EF-C28D-A14B-99F3-11DA1CBD6FF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7D9F5-81C3-9F5B-B03C-0F10C6CF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222CF-C1CC-E3CD-7F6B-28AF3067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7F6C-AFB7-C14E-B9A4-8BD1B523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7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E5DE-B7AA-CE68-0C29-295FDE43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0AF8B-E161-1CB1-0E7F-5887416E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1E71E-9EE3-5D0F-0A55-01C784059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DE352-E590-8447-C8C6-8F86336B2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F1125-EB3B-8530-9BE0-379732250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EB837-F38B-4472-4FDC-3D456765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6EF-C28D-A14B-99F3-11DA1CBD6FF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5D70A-61EB-9478-7A9C-B784839C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BD322-B0E0-F0AD-182B-2360B69D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7F6C-AFB7-C14E-B9A4-8BD1B523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A558-FC8F-ABC4-FF6C-68627736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F6252-ACEB-D96F-02DC-F98DA34E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6EF-C28D-A14B-99F3-11DA1CBD6FF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26F62-9553-18F7-9D95-9559A7F0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71C7A-80C1-C76B-43FE-9D2D6963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7F6C-AFB7-C14E-B9A4-8BD1B523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5D338-ABA5-6161-F98B-0257C657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6EF-C28D-A14B-99F3-11DA1CBD6FF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62F21-A693-DF3C-54A9-B44AC8E4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CAA1C-3B73-D555-D9A2-9E9BE8F8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7F6C-AFB7-C14E-B9A4-8BD1B523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6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8EC2-DDF3-94B6-9909-EE5AE2DB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7941-D6E3-6A25-D866-A411F48A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1CB33-0F82-C6B0-EBA9-608F4150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60E78-C996-45E5-B2C9-EE6383C0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6EF-C28D-A14B-99F3-11DA1CBD6FF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2827-6D3D-542B-A7F4-F2410E55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D9DD6-6558-16A1-870D-12ACCB8D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7F6C-AFB7-C14E-B9A4-8BD1B523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B805-43D6-07E6-B9EC-798008B1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AF613-E28B-173D-C0F7-564F4AAC3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E4E66-C5FF-4293-06B5-9CE42D560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0FA70-E5CF-218C-2F0D-F2B2D23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26EF-C28D-A14B-99F3-11DA1CBD6FF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F3E15-BCD6-3FFE-FB25-83572ADC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C448E-21B3-63F2-1C5C-AF955D38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7F6C-AFB7-C14E-B9A4-8BD1B523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A2F65-017E-44BF-997E-16DD7E19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54470-0576-6E2A-785B-3B9E159D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A5D89-9AB8-BF2A-019B-A2C4C0439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F26EF-C28D-A14B-99F3-11DA1CBD6FF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44B3-EACD-2970-E855-5EB37E19F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1CB5-875C-5821-3D03-0E0173F5D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D7F6C-AFB7-C14E-B9A4-8BD1B523E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accessory, colorful, several&#10;&#10;Description automatically generated">
            <a:extLst>
              <a:ext uri="{FF2B5EF4-FFF2-40B4-BE49-F238E27FC236}">
                <a16:creationId xmlns:a16="http://schemas.microsoft.com/office/drawing/2014/main" id="{C75F36AA-6317-0EC0-3954-16ABAE72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05" y="2438396"/>
            <a:ext cx="4332305" cy="433230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F256D3B-56FA-54B8-1E91-F52D20895491}"/>
              </a:ext>
            </a:extLst>
          </p:cNvPr>
          <p:cNvCxnSpPr>
            <a:cxnSpLocks/>
            <a:stCxn id="12" idx="1"/>
            <a:endCxn id="57" idx="0"/>
          </p:cNvCxnSpPr>
          <p:nvPr/>
        </p:nvCxnSpPr>
        <p:spPr>
          <a:xfrm flipH="1">
            <a:off x="4441172" y="2338487"/>
            <a:ext cx="1810192" cy="264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9331A61-04E6-ECF3-81A1-A735AA3486AB}"/>
              </a:ext>
            </a:extLst>
          </p:cNvPr>
          <p:cNvSpPr/>
          <p:nvPr/>
        </p:nvSpPr>
        <p:spPr>
          <a:xfrm>
            <a:off x="5801800" y="1229752"/>
            <a:ext cx="2113167" cy="284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Annotate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7038D-279E-E893-D1D0-6055FDD49A38}"/>
              </a:ext>
            </a:extLst>
          </p:cNvPr>
          <p:cNvSpPr/>
          <p:nvPr/>
        </p:nvSpPr>
        <p:spPr>
          <a:xfrm>
            <a:off x="4440033" y="375841"/>
            <a:ext cx="2008830" cy="3468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From data 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E9485-79A2-F040-824F-75D709A3E9E6}"/>
              </a:ext>
            </a:extLst>
          </p:cNvPr>
          <p:cNvSpPr/>
          <p:nvPr/>
        </p:nvSpPr>
        <p:spPr>
          <a:xfrm>
            <a:off x="7183232" y="355417"/>
            <a:ext cx="2113167" cy="3672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92F0D-5327-CB4D-CE88-6C9D2ABECCC3}"/>
              </a:ext>
            </a:extLst>
          </p:cNvPr>
          <p:cNvSpPr/>
          <p:nvPr/>
        </p:nvSpPr>
        <p:spPr>
          <a:xfrm>
            <a:off x="3387896" y="2109055"/>
            <a:ext cx="2008829" cy="2859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 law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825F05-64BC-60B7-193F-8977D6EFFAF0}"/>
              </a:ext>
            </a:extLst>
          </p:cNvPr>
          <p:cNvSpPr/>
          <p:nvPr/>
        </p:nvSpPr>
        <p:spPr>
          <a:xfrm>
            <a:off x="8353654" y="2109054"/>
            <a:ext cx="2113167" cy="2859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Centrality measures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6F989B0-FE50-C492-6F78-DB29251B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64" y="1753725"/>
            <a:ext cx="1214038" cy="11695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AEC6D6-1CCB-27CC-3D86-7EDFD5966531}"/>
              </a:ext>
            </a:extLst>
          </p:cNvPr>
          <p:cNvSpPr/>
          <p:nvPr/>
        </p:nvSpPr>
        <p:spPr>
          <a:xfrm>
            <a:off x="4244262" y="3493811"/>
            <a:ext cx="737791" cy="250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CBDB2-9406-C54A-CC50-3D1C78C182AE}"/>
              </a:ext>
            </a:extLst>
          </p:cNvPr>
          <p:cNvSpPr/>
          <p:nvPr/>
        </p:nvSpPr>
        <p:spPr>
          <a:xfrm>
            <a:off x="3270609" y="3485391"/>
            <a:ext cx="737791" cy="250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svg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0BF4E-6600-BFBE-6538-D18ED0BEB594}"/>
              </a:ext>
            </a:extLst>
          </p:cNvPr>
          <p:cNvSpPr/>
          <p:nvPr/>
        </p:nvSpPr>
        <p:spPr>
          <a:xfrm>
            <a:off x="5272025" y="3500740"/>
            <a:ext cx="737791" cy="250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6EC9A6-71B1-58A2-3639-465A02C708D5}"/>
              </a:ext>
            </a:extLst>
          </p:cNvPr>
          <p:cNvSpPr/>
          <p:nvPr/>
        </p:nvSpPr>
        <p:spPr>
          <a:xfrm>
            <a:off x="6258739" y="3489027"/>
            <a:ext cx="737791" cy="250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61854E-AC58-11F8-9493-303D43B71CE1}"/>
              </a:ext>
            </a:extLst>
          </p:cNvPr>
          <p:cNvSpPr/>
          <p:nvPr/>
        </p:nvSpPr>
        <p:spPr>
          <a:xfrm>
            <a:off x="7289335" y="3465793"/>
            <a:ext cx="1002975" cy="284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infomap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C1D20C-75A5-BA75-EC14-6E8A983F4C58}"/>
              </a:ext>
            </a:extLst>
          </p:cNvPr>
          <p:cNvSpPr/>
          <p:nvPr/>
        </p:nvSpPr>
        <p:spPr>
          <a:xfrm>
            <a:off x="2097150" y="3461623"/>
            <a:ext cx="938502" cy="300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louvain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067515-4861-4697-A4A7-CEA6FAD66780}"/>
              </a:ext>
            </a:extLst>
          </p:cNvPr>
          <p:cNvSpPr/>
          <p:nvPr/>
        </p:nvSpPr>
        <p:spPr>
          <a:xfrm>
            <a:off x="9131649" y="3483778"/>
            <a:ext cx="1126308" cy="284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spectral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12DDB4-62D8-F881-66C8-AC1D6A9E8E5C}"/>
              </a:ext>
            </a:extLst>
          </p:cNvPr>
          <p:cNvSpPr/>
          <p:nvPr/>
        </p:nvSpPr>
        <p:spPr>
          <a:xfrm>
            <a:off x="3798299" y="4376346"/>
            <a:ext cx="1781949" cy="3481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Clustered graph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1F4055-42BD-2CF9-E7EB-D7C095B429C9}"/>
              </a:ext>
            </a:extLst>
          </p:cNvPr>
          <p:cNvSpPr/>
          <p:nvPr/>
        </p:nvSpPr>
        <p:spPr>
          <a:xfrm>
            <a:off x="6330020" y="4369819"/>
            <a:ext cx="2130062" cy="333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Consensus matrix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5021A6-494B-7C0C-65C4-5A3871355469}"/>
              </a:ext>
            </a:extLst>
          </p:cNvPr>
          <p:cNvSpPr/>
          <p:nvPr/>
        </p:nvSpPr>
        <p:spPr>
          <a:xfrm>
            <a:off x="9235422" y="4369819"/>
            <a:ext cx="1664938" cy="325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Bridgeness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80F55A-A73B-AF5F-3556-44F16A6A0D02}"/>
              </a:ext>
            </a:extLst>
          </p:cNvPr>
          <p:cNvSpPr/>
          <p:nvPr/>
        </p:nvSpPr>
        <p:spPr>
          <a:xfrm>
            <a:off x="9296399" y="5702608"/>
            <a:ext cx="2008828" cy="325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Disease localization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820663-7540-C183-34B9-42D6341C73D5}"/>
              </a:ext>
            </a:extLst>
          </p:cNvPr>
          <p:cNvSpPr/>
          <p:nvPr/>
        </p:nvSpPr>
        <p:spPr>
          <a:xfrm>
            <a:off x="6553199" y="5761848"/>
            <a:ext cx="1534546" cy="284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entropy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2165D9-65C4-58FC-7E6E-EF925C25F1BF}"/>
              </a:ext>
            </a:extLst>
          </p:cNvPr>
          <p:cNvSpPr/>
          <p:nvPr/>
        </p:nvSpPr>
        <p:spPr>
          <a:xfrm>
            <a:off x="3272671" y="5832215"/>
            <a:ext cx="1534546" cy="284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Enrichment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2366F70-7069-2B12-0A13-8D04E4BBBD52}"/>
              </a:ext>
            </a:extLst>
          </p:cNvPr>
          <p:cNvSpPr/>
          <p:nvPr/>
        </p:nvSpPr>
        <p:spPr>
          <a:xfrm>
            <a:off x="57227" y="252188"/>
            <a:ext cx="2008829" cy="5233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D668A-7010-F5E7-2159-15787DD0E75B}"/>
              </a:ext>
            </a:extLst>
          </p:cNvPr>
          <p:cNvSpPr txBox="1"/>
          <p:nvPr/>
        </p:nvSpPr>
        <p:spPr>
          <a:xfrm>
            <a:off x="366357" y="273485"/>
            <a:ext cx="139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graph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10D0225-6706-18DF-AEF5-B98D88160A75}"/>
              </a:ext>
            </a:extLst>
          </p:cNvPr>
          <p:cNvSpPr/>
          <p:nvPr/>
        </p:nvSpPr>
        <p:spPr>
          <a:xfrm>
            <a:off x="57227" y="1744135"/>
            <a:ext cx="2008829" cy="546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A14766-DF6E-0E02-C999-B2F4A7FAA423}"/>
              </a:ext>
            </a:extLst>
          </p:cNvPr>
          <p:cNvSpPr txBox="1"/>
          <p:nvPr/>
        </p:nvSpPr>
        <p:spPr>
          <a:xfrm>
            <a:off x="167861" y="1866501"/>
            <a:ext cx="178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properties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911CE80-D5C6-20DF-526B-1DC122296A33}"/>
              </a:ext>
            </a:extLst>
          </p:cNvPr>
          <p:cNvSpPr/>
          <p:nvPr/>
        </p:nvSpPr>
        <p:spPr>
          <a:xfrm>
            <a:off x="57228" y="2763179"/>
            <a:ext cx="1910921" cy="546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7A8A19-3109-4E04-6790-89CCA29654C0}"/>
              </a:ext>
            </a:extLst>
          </p:cNvPr>
          <p:cNvSpPr txBox="1"/>
          <p:nvPr/>
        </p:nvSpPr>
        <p:spPr>
          <a:xfrm>
            <a:off x="452048" y="2844939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A79D38D-B8BB-FA4D-F9F3-8C80BDE1D38C}"/>
              </a:ext>
            </a:extLst>
          </p:cNvPr>
          <p:cNvSpPr/>
          <p:nvPr/>
        </p:nvSpPr>
        <p:spPr>
          <a:xfrm>
            <a:off x="73733" y="3975902"/>
            <a:ext cx="2008829" cy="7321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92F64C-1983-0F59-811B-C3A1B8281627}"/>
              </a:ext>
            </a:extLst>
          </p:cNvPr>
          <p:cNvSpPr txBox="1"/>
          <p:nvPr/>
        </p:nvSpPr>
        <p:spPr>
          <a:xfrm>
            <a:off x="428939" y="419599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Consensus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0E4D7D7-F940-8162-FD83-56A276697C82}"/>
              </a:ext>
            </a:extLst>
          </p:cNvPr>
          <p:cNvSpPr/>
          <p:nvPr/>
        </p:nvSpPr>
        <p:spPr>
          <a:xfrm>
            <a:off x="81882" y="5478718"/>
            <a:ext cx="2008829" cy="7321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78441-2B4F-9897-5502-286B7BBD2764}"/>
              </a:ext>
            </a:extLst>
          </p:cNvPr>
          <p:cNvSpPr txBox="1"/>
          <p:nvPr/>
        </p:nvSpPr>
        <p:spPr>
          <a:xfrm>
            <a:off x="358079" y="5647549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analysis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7CD7BC51-5599-42B9-9426-465FFD338D62}"/>
              </a:ext>
            </a:extLst>
          </p:cNvPr>
          <p:cNvSpPr/>
          <p:nvPr/>
        </p:nvSpPr>
        <p:spPr>
          <a:xfrm>
            <a:off x="875763" y="1068324"/>
            <a:ext cx="427997" cy="383073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5EAA9E05-0E07-1611-F745-3FDEA8482874}"/>
              </a:ext>
            </a:extLst>
          </p:cNvPr>
          <p:cNvSpPr/>
          <p:nvPr/>
        </p:nvSpPr>
        <p:spPr>
          <a:xfrm>
            <a:off x="864150" y="3459011"/>
            <a:ext cx="427997" cy="383073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AFE83971-C8EB-C0F9-12DB-A2791E50C92E}"/>
              </a:ext>
            </a:extLst>
          </p:cNvPr>
          <p:cNvSpPr/>
          <p:nvPr/>
        </p:nvSpPr>
        <p:spPr>
          <a:xfrm>
            <a:off x="846669" y="4915265"/>
            <a:ext cx="427997" cy="420688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D6160425-C44D-ED3F-9B79-8CAD826ECCB7}"/>
              </a:ext>
            </a:extLst>
          </p:cNvPr>
          <p:cNvSpPr/>
          <p:nvPr/>
        </p:nvSpPr>
        <p:spPr>
          <a:xfrm>
            <a:off x="846670" y="2364383"/>
            <a:ext cx="427997" cy="383073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BCA251-D350-C83F-3B19-1357D33ECA3D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444448" y="722670"/>
            <a:ext cx="1413936" cy="507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7761C9-98F7-6A52-BC05-FC408C01DD48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858384" y="722671"/>
            <a:ext cx="1381432" cy="507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15C403-C634-8BF5-CD65-D442D88C483D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6858383" y="1514168"/>
            <a:ext cx="1" cy="23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4531EC-BBFC-71A6-739F-BA6B6B3741A3}"/>
              </a:ext>
            </a:extLst>
          </p:cNvPr>
          <p:cNvCxnSpPr>
            <a:cxnSpLocks/>
          </p:cNvCxnSpPr>
          <p:nvPr/>
        </p:nvCxnSpPr>
        <p:spPr>
          <a:xfrm flipV="1">
            <a:off x="7426765" y="2275985"/>
            <a:ext cx="8546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8285819-81DD-059F-2180-10053EF0698B}"/>
              </a:ext>
            </a:extLst>
          </p:cNvPr>
          <p:cNvCxnSpPr>
            <a:cxnSpLocks/>
          </p:cNvCxnSpPr>
          <p:nvPr/>
        </p:nvCxnSpPr>
        <p:spPr>
          <a:xfrm flipH="1">
            <a:off x="5486878" y="2245522"/>
            <a:ext cx="699275" cy="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A5576B-40F1-DA65-20BF-0D29A0DD0F57}"/>
              </a:ext>
            </a:extLst>
          </p:cNvPr>
          <p:cNvSpPr txBox="1"/>
          <p:nvPr/>
        </p:nvSpPr>
        <p:spPr>
          <a:xfrm>
            <a:off x="4047602" y="2603293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igraph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E7BE9B-2B9B-D552-B25E-C92814E9E926}"/>
              </a:ext>
            </a:extLst>
          </p:cNvPr>
          <p:cNvSpPr txBox="1"/>
          <p:nvPr/>
        </p:nvSpPr>
        <p:spPr>
          <a:xfrm>
            <a:off x="9235422" y="2640569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C++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21DC49-7995-FB58-6567-B1DD4C1748EA}"/>
              </a:ext>
            </a:extLst>
          </p:cNvPr>
          <p:cNvCxnSpPr>
            <a:cxnSpLocks/>
          </p:cNvCxnSpPr>
          <p:nvPr/>
        </p:nvCxnSpPr>
        <p:spPr>
          <a:xfrm flipH="1">
            <a:off x="2840894" y="3009901"/>
            <a:ext cx="1248862" cy="39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52419C-4188-7B71-E244-759F82506CC0}"/>
              </a:ext>
            </a:extLst>
          </p:cNvPr>
          <p:cNvCxnSpPr>
            <a:cxnSpLocks/>
          </p:cNvCxnSpPr>
          <p:nvPr/>
        </p:nvCxnSpPr>
        <p:spPr>
          <a:xfrm>
            <a:off x="4823840" y="2888301"/>
            <a:ext cx="2883028" cy="548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DB4570-D5F2-F237-3467-6BFE30F17AD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714473" y="2975444"/>
            <a:ext cx="1913162" cy="5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4FC8C6-C6A8-5C60-3F34-706FC70C3FF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639505" y="3029605"/>
            <a:ext cx="599995" cy="455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4B0832-7997-4EFE-081F-CBC2CAED0B7F}"/>
              </a:ext>
            </a:extLst>
          </p:cNvPr>
          <p:cNvCxnSpPr>
            <a:cxnSpLocks/>
          </p:cNvCxnSpPr>
          <p:nvPr/>
        </p:nvCxnSpPr>
        <p:spPr>
          <a:xfrm>
            <a:off x="4392310" y="3036249"/>
            <a:ext cx="157273" cy="378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94DA5C-3A71-13BC-6767-0E29069D865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389996" y="2985821"/>
            <a:ext cx="1250925" cy="514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C864863-726A-1E15-1D9B-5B38AB5071F0}"/>
              </a:ext>
            </a:extLst>
          </p:cNvPr>
          <p:cNvCxnSpPr>
            <a:cxnSpLocks/>
          </p:cNvCxnSpPr>
          <p:nvPr/>
        </p:nvCxnSpPr>
        <p:spPr>
          <a:xfrm>
            <a:off x="7378106" y="2444341"/>
            <a:ext cx="2397913" cy="966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3E36CC9-3AA2-D724-1BB6-4E729B9342B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566401" y="3762374"/>
            <a:ext cx="2317790" cy="607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A0AB69A-091D-86BB-8C84-B6FCA61C1812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639505" y="3735883"/>
            <a:ext cx="1184335" cy="606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5C720A1-4169-3E20-221F-5E420B681EB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613158" y="3744303"/>
            <a:ext cx="286910" cy="60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52850C0-4E14-AC23-F403-B2766426A475}"/>
              </a:ext>
            </a:extLst>
          </p:cNvPr>
          <p:cNvCxnSpPr>
            <a:cxnSpLocks/>
          </p:cNvCxnSpPr>
          <p:nvPr/>
        </p:nvCxnSpPr>
        <p:spPr>
          <a:xfrm flipH="1">
            <a:off x="4967740" y="3795933"/>
            <a:ext cx="612508" cy="469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E9DFBB2-F460-E85D-34E0-DE0621B8237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847739" y="3739519"/>
            <a:ext cx="1779896" cy="57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9C8A0B-95C2-95AB-F93E-4AD6B73E414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884191" y="3750208"/>
            <a:ext cx="2906632" cy="566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A3102B8-A11D-ACAE-84CC-CE25F77E569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951863" y="3768193"/>
            <a:ext cx="4742940" cy="569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3A123F2-26E6-7F5F-498E-7D0E4B6FFFD3}"/>
              </a:ext>
            </a:extLst>
          </p:cNvPr>
          <p:cNvCxnSpPr>
            <a:cxnSpLocks/>
          </p:cNvCxnSpPr>
          <p:nvPr/>
        </p:nvCxnSpPr>
        <p:spPr>
          <a:xfrm>
            <a:off x="5623536" y="4592623"/>
            <a:ext cx="607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15BD14-1A32-CADA-A48C-AE58CF904796}"/>
              </a:ext>
            </a:extLst>
          </p:cNvPr>
          <p:cNvCxnSpPr>
            <a:cxnSpLocks/>
          </p:cNvCxnSpPr>
          <p:nvPr/>
        </p:nvCxnSpPr>
        <p:spPr>
          <a:xfrm>
            <a:off x="8568824" y="4592623"/>
            <a:ext cx="607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C5F1ED4-A78D-5C60-2B24-6D47BE26552C}"/>
              </a:ext>
            </a:extLst>
          </p:cNvPr>
          <p:cNvCxnSpPr>
            <a:cxnSpLocks/>
          </p:cNvCxnSpPr>
          <p:nvPr/>
        </p:nvCxnSpPr>
        <p:spPr>
          <a:xfrm flipH="1">
            <a:off x="4239500" y="4724530"/>
            <a:ext cx="449773" cy="103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55E9036-FDA1-06A1-A64A-E2D779953FEA}"/>
              </a:ext>
            </a:extLst>
          </p:cNvPr>
          <p:cNvCxnSpPr>
            <a:cxnSpLocks/>
          </p:cNvCxnSpPr>
          <p:nvPr/>
        </p:nvCxnSpPr>
        <p:spPr>
          <a:xfrm>
            <a:off x="4714473" y="4745023"/>
            <a:ext cx="2647156" cy="957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290075C-8AD0-76A1-9F84-9DEF74E98BA4}"/>
              </a:ext>
            </a:extLst>
          </p:cNvPr>
          <p:cNvCxnSpPr>
            <a:cxnSpLocks/>
          </p:cNvCxnSpPr>
          <p:nvPr/>
        </p:nvCxnSpPr>
        <p:spPr>
          <a:xfrm>
            <a:off x="4847739" y="4745023"/>
            <a:ext cx="5453074" cy="88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511864B-62F0-5308-B75C-D64CC42B1A11}"/>
              </a:ext>
            </a:extLst>
          </p:cNvPr>
          <p:cNvSpPr txBox="1"/>
          <p:nvPr/>
        </p:nvSpPr>
        <p:spPr>
          <a:xfrm>
            <a:off x="5970814" y="2640395"/>
            <a:ext cx="215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Gml</a:t>
            </a:r>
            <a:r>
              <a:rPr lang="en-US" dirty="0"/>
              <a:t>, </a:t>
            </a:r>
            <a:r>
              <a:rPr lang="en-US" dirty="0" err="1"/>
              <a:t>gaphml</a:t>
            </a:r>
            <a:r>
              <a:rPr lang="en-US" dirty="0"/>
              <a:t>, </a:t>
            </a:r>
            <a:r>
              <a:rPr lang="en-US" dirty="0" err="1"/>
              <a:t>scv</a:t>
            </a:r>
            <a:r>
              <a:rPr lang="en-US" dirty="0"/>
              <a:t>, </a:t>
            </a:r>
            <a:r>
              <a:rPr lang="en-US" dirty="0" err="1"/>
              <a:t>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8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SOROKINA Oksana</dc:creator>
  <cp:lastModifiedBy>SOROKINA Oksana</cp:lastModifiedBy>
  <cp:revision>1</cp:revision>
  <dcterms:created xsi:type="dcterms:W3CDTF">2022-05-19T11:01:14Z</dcterms:created>
  <dcterms:modified xsi:type="dcterms:W3CDTF">2022-05-19T11:44:15Z</dcterms:modified>
</cp:coreProperties>
</file>