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49" r:id="rId2"/>
    <p:sldId id="450" r:id="rId3"/>
    <p:sldId id="577" r:id="rId4"/>
    <p:sldId id="579" r:id="rId5"/>
    <p:sldId id="578" r:id="rId6"/>
    <p:sldId id="596" r:id="rId7"/>
    <p:sldId id="580" r:id="rId8"/>
    <p:sldId id="582" r:id="rId9"/>
    <p:sldId id="581" r:id="rId10"/>
    <p:sldId id="597" r:id="rId11"/>
    <p:sldId id="601" r:id="rId12"/>
    <p:sldId id="583" r:id="rId13"/>
    <p:sldId id="584" r:id="rId14"/>
    <p:sldId id="604" r:id="rId15"/>
    <p:sldId id="598" r:id="rId16"/>
    <p:sldId id="585" r:id="rId17"/>
    <p:sldId id="586" r:id="rId18"/>
    <p:sldId id="587" r:id="rId19"/>
    <p:sldId id="588" r:id="rId20"/>
    <p:sldId id="599" r:id="rId21"/>
    <p:sldId id="602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600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85" d="100"/>
          <a:sy n="85" d="100"/>
        </p:scale>
        <p:origin x="948" y="90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2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136904" cy="5688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7992888" cy="5688632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2019-10-09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7943582" cy="1902073"/>
          </a:xfrm>
        </p:spPr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선택문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en-US" altLang="ko-KR" dirty="0"/>
              <a:t>if ~ 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하나의 정수를 입력 받아서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정수가 짝수인지 홀수인지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73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en-US" altLang="ko-KR" dirty="0"/>
              <a:t>if ~ 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</a:t>
            </a:r>
            <a:r>
              <a:rPr lang="ko-KR" altLang="en-US" sz="2400" dirty="0" smtClean="0"/>
              <a:t>두 개의 정수를 </a:t>
            </a:r>
            <a:r>
              <a:rPr lang="ko-KR" altLang="en-US" sz="2400" dirty="0" smtClean="0"/>
              <a:t>입력 받아서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 정수 중 더 큰 수를 출력하는 </a:t>
            </a:r>
            <a:r>
              <a:rPr lang="ko-KR" altLang="en-US" sz="2400" dirty="0" smtClean="0"/>
              <a:t>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50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~ else if ~ else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2400" dirty="0"/>
              <a:t>3</a:t>
            </a:r>
            <a:r>
              <a:rPr lang="ko-KR" altLang="en-US" sz="2400" dirty="0"/>
              <a:t>개 이상의 </a:t>
            </a:r>
            <a:r>
              <a:rPr lang="ko-KR" altLang="en-US" sz="2400" dirty="0" err="1"/>
              <a:t>실행문에서</a:t>
            </a:r>
            <a:r>
              <a:rPr lang="ko-KR" altLang="en-US" sz="2400" dirty="0"/>
              <a:t> 반드시 하나 선택하는 경우 사용</a:t>
            </a:r>
            <a:endParaRPr lang="en-US" altLang="ko-KR" sz="2400" dirty="0"/>
          </a:p>
          <a:p>
            <a:pPr lvl="2"/>
            <a:r>
              <a:rPr lang="en-US" altLang="ko-KR" sz="2000" dirty="0"/>
              <a:t>ex) </a:t>
            </a:r>
            <a:r>
              <a:rPr lang="ko-KR" altLang="en-US" sz="2000" dirty="0"/>
              <a:t>변수 </a:t>
            </a:r>
            <a:r>
              <a:rPr lang="en-US" altLang="ko-KR" sz="2000" dirty="0"/>
              <a:t>a</a:t>
            </a:r>
            <a:r>
              <a:rPr lang="ko-KR" altLang="en-US" sz="2000" dirty="0"/>
              <a:t> 값 따라 </a:t>
            </a:r>
            <a:r>
              <a:rPr lang="en-US" altLang="ko-KR" sz="2000" dirty="0"/>
              <a:t>b</a:t>
            </a:r>
            <a:r>
              <a:rPr lang="ko-KR" altLang="en-US" sz="2000" dirty="0"/>
              <a:t> 값을 </a:t>
            </a:r>
            <a:r>
              <a:rPr lang="en-US" altLang="ko-KR" sz="2000" dirty="0"/>
              <a:t>1, 2, 3</a:t>
            </a:r>
            <a:r>
              <a:rPr lang="ko-KR" altLang="en-US" sz="2000" dirty="0"/>
              <a:t>중 하나로 결정할 때</a:t>
            </a:r>
            <a:endParaRPr lang="en-US" altLang="ko-KR" sz="2000" dirty="0"/>
          </a:p>
          <a:p>
            <a:pPr lvl="3"/>
            <a:r>
              <a:rPr lang="en-US" altLang="ko-KR" sz="2000" dirty="0"/>
              <a:t>a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보다 크면 </a:t>
            </a:r>
            <a:r>
              <a:rPr lang="en-US" altLang="ko-KR" sz="2000" dirty="0"/>
              <a:t>b</a:t>
            </a:r>
            <a:r>
              <a:rPr lang="ko-KR" altLang="en-US" sz="2000" dirty="0"/>
              <a:t>는 </a:t>
            </a:r>
            <a:r>
              <a:rPr lang="en-US" altLang="ko-KR" sz="2000" dirty="0"/>
              <a:t>1</a:t>
            </a:r>
          </a:p>
          <a:p>
            <a:pPr lvl="3"/>
            <a:r>
              <a:rPr lang="en-US" altLang="ko-KR" sz="2000" dirty="0"/>
              <a:t>a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이면 </a:t>
            </a:r>
            <a:r>
              <a:rPr lang="en-US" altLang="ko-KR" sz="2000" dirty="0"/>
              <a:t>b</a:t>
            </a:r>
            <a:r>
              <a:rPr lang="ko-KR" altLang="en-US" sz="2000" dirty="0"/>
              <a:t>는 </a:t>
            </a:r>
            <a:r>
              <a:rPr lang="en-US" altLang="ko-KR" sz="2000" dirty="0"/>
              <a:t>2</a:t>
            </a:r>
          </a:p>
          <a:p>
            <a:pPr lvl="3"/>
            <a:r>
              <a:rPr lang="en-US" altLang="ko-KR" sz="2000" dirty="0"/>
              <a:t>a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보다 작으면 </a:t>
            </a:r>
            <a:r>
              <a:rPr lang="en-US" altLang="ko-KR" sz="2000" dirty="0"/>
              <a:t>b</a:t>
            </a:r>
            <a:r>
              <a:rPr lang="ko-KR" altLang="en-US" sz="2000" dirty="0"/>
              <a:t>는 </a:t>
            </a:r>
            <a:r>
              <a:rPr lang="en-US" altLang="ko-KR" sz="2000" dirty="0"/>
              <a:t>3</a:t>
            </a:r>
          </a:p>
          <a:p>
            <a:pPr lvl="1"/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1048"/>
            <a:ext cx="5676433" cy="285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7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~ else if ~ else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변수 </a:t>
            </a:r>
            <a:r>
              <a:rPr lang="en-US" altLang="ko-KR" sz="2400" dirty="0"/>
              <a:t>a</a:t>
            </a:r>
            <a:r>
              <a:rPr lang="ko-KR" altLang="en-US" sz="2400" dirty="0"/>
              <a:t> 값 따라 </a:t>
            </a:r>
            <a:r>
              <a:rPr lang="en-US" altLang="ko-KR" sz="2400" dirty="0"/>
              <a:t>b</a:t>
            </a:r>
            <a:r>
              <a:rPr lang="ko-KR" altLang="en-US" sz="2400" dirty="0"/>
              <a:t> 값을 </a:t>
            </a:r>
            <a:r>
              <a:rPr lang="en-US" altLang="ko-KR" sz="2400" dirty="0"/>
              <a:t>1, 2, 3</a:t>
            </a:r>
            <a:r>
              <a:rPr lang="ko-KR" altLang="en-US" sz="2400" dirty="0"/>
              <a:t>중 하나로 결정하는 예제</a:t>
            </a:r>
          </a:p>
          <a:p>
            <a:pPr lvl="1"/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08463"/>
            <a:ext cx="5579368" cy="458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27" y="2636912"/>
            <a:ext cx="3514005" cy="76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2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en-US" altLang="ko-KR" dirty="0"/>
              <a:t>if ~ 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</a:t>
            </a:r>
            <a:r>
              <a:rPr lang="ko-KR" altLang="en-US" sz="2400" dirty="0" smtClean="0"/>
              <a:t>하나의 정수를 입력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두 번째 줄에 이 정수가 양수인지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음수인지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아니면 </a:t>
            </a:r>
            <a:r>
              <a:rPr lang="en-US" altLang="ko-KR" sz="2400" dirty="0" smtClean="0"/>
              <a:t>0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인지 </a:t>
            </a:r>
            <a:r>
              <a:rPr lang="ko-KR" altLang="en-US" sz="2400" dirty="0" smtClean="0"/>
              <a:t>출력하는 프로그램을 작성하시오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230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en-US" altLang="ko-KR" dirty="0"/>
              <a:t>if ~ else if ~ 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점수에 해당하는 하나의 정수를 입력 받아서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점수의 학점을 출력하는 프로그램을 작성하시오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-- 90</a:t>
            </a:r>
            <a:r>
              <a:rPr lang="ko-KR" altLang="en-US" sz="2400" dirty="0" smtClean="0"/>
              <a:t>점 이상 </a:t>
            </a:r>
            <a:r>
              <a:rPr lang="en-US" altLang="ko-KR" sz="2400" dirty="0" smtClean="0"/>
              <a:t>: A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80</a:t>
            </a:r>
            <a:r>
              <a:rPr lang="ko-KR" altLang="en-US" sz="2400" dirty="0" smtClean="0"/>
              <a:t>점 이상 </a:t>
            </a:r>
            <a:r>
              <a:rPr lang="en-US" altLang="ko-KR" sz="2400" dirty="0" smtClean="0"/>
              <a:t>: B</a:t>
            </a:r>
          </a:p>
          <a:p>
            <a:r>
              <a:rPr lang="en-US" altLang="ko-KR" sz="2400" dirty="0" smtClean="0"/>
              <a:t>        70</a:t>
            </a:r>
            <a:r>
              <a:rPr lang="ko-KR" altLang="en-US" sz="2400" dirty="0" smtClean="0"/>
              <a:t>점 이상 </a:t>
            </a:r>
            <a:r>
              <a:rPr lang="en-US" altLang="ko-KR" sz="2400" dirty="0" smtClean="0"/>
              <a:t>: C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60</a:t>
            </a:r>
            <a:r>
              <a:rPr lang="ko-KR" altLang="en-US" sz="2400" dirty="0" smtClean="0"/>
              <a:t>점 이상 </a:t>
            </a:r>
            <a:r>
              <a:rPr lang="en-US" altLang="ko-KR" sz="2400" dirty="0" smtClean="0"/>
              <a:t>: D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60</a:t>
            </a:r>
            <a:r>
              <a:rPr lang="ko-KR" altLang="en-US" sz="2400" dirty="0" smtClean="0"/>
              <a:t>점 미만 </a:t>
            </a:r>
            <a:r>
              <a:rPr lang="en-US" altLang="ko-KR" sz="2400" dirty="0" smtClean="0"/>
              <a:t>: F</a:t>
            </a:r>
          </a:p>
        </p:txBody>
      </p:sp>
    </p:spTree>
    <p:extLst>
      <p:ext uri="{BB962C8B-B14F-4D97-AF65-F5344CB8AC3E}">
        <p14:creationId xmlns:p14="http://schemas.microsoft.com/office/powerpoint/2010/main" val="36741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활용과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2400" dirty="0"/>
              <a:t>if</a:t>
            </a:r>
            <a:r>
              <a:rPr lang="ko-KR" altLang="en-US" sz="2400" dirty="0"/>
              <a:t>문의 </a:t>
            </a:r>
            <a:r>
              <a:rPr lang="ko-KR" altLang="en-US" sz="2400" dirty="0" err="1"/>
              <a:t>실행문으로</a:t>
            </a:r>
            <a:r>
              <a:rPr lang="ko-KR" altLang="en-US" sz="2400" dirty="0"/>
              <a:t> 다른 </a:t>
            </a:r>
            <a:r>
              <a:rPr lang="en-US" altLang="ko-KR" sz="2400" dirty="0"/>
              <a:t>if</a:t>
            </a:r>
            <a:r>
              <a:rPr lang="ko-KR" altLang="en-US" sz="2400" dirty="0"/>
              <a:t>문이 사용되는 경우</a:t>
            </a:r>
          </a:p>
          <a:p>
            <a:pPr lvl="1"/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0" y="2492896"/>
            <a:ext cx="82296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9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활용과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어떤 조건 검사 전에 선행조건이 있다면 </a:t>
            </a:r>
            <a:endParaRPr lang="en-US" altLang="ko-KR" sz="2400" dirty="0"/>
          </a:p>
          <a:p>
            <a:pPr lvl="2"/>
            <a:r>
              <a:rPr lang="en-US" altLang="ko-KR" sz="2000" dirty="0"/>
              <a:t>if</a:t>
            </a:r>
            <a:r>
              <a:rPr lang="ko-KR" altLang="en-US" sz="2000" dirty="0"/>
              <a:t>문 안에 </a:t>
            </a:r>
            <a:r>
              <a:rPr lang="en-US" altLang="ko-KR" sz="2000" dirty="0"/>
              <a:t>if</a:t>
            </a:r>
            <a:r>
              <a:rPr lang="ko-KR" altLang="en-US" sz="2000" dirty="0"/>
              <a:t>문 넣어 사용</a:t>
            </a:r>
            <a:endParaRPr lang="en-US" altLang="ko-KR" sz="2000" dirty="0"/>
          </a:p>
          <a:p>
            <a:pPr lvl="2"/>
            <a:r>
              <a:rPr lang="en-US" altLang="ko-KR" sz="2000" dirty="0"/>
              <a:t>Ex) if</a:t>
            </a:r>
            <a:r>
              <a:rPr lang="ko-KR" altLang="en-US" sz="2000" dirty="0"/>
              <a:t>문의 </a:t>
            </a:r>
            <a:r>
              <a:rPr lang="ko-KR" altLang="en-US" sz="2000" dirty="0" err="1"/>
              <a:t>실행문으로</a:t>
            </a:r>
            <a:r>
              <a:rPr lang="ko-KR" altLang="en-US" sz="2000" dirty="0"/>
              <a:t> </a:t>
            </a:r>
            <a:r>
              <a:rPr lang="en-US" altLang="ko-KR" sz="2000" dirty="0"/>
              <a:t>if ~ else</a:t>
            </a:r>
            <a:r>
              <a:rPr lang="ko-KR" altLang="en-US" sz="2000" dirty="0"/>
              <a:t>문이 사용된 경우</a:t>
            </a:r>
          </a:p>
          <a:p>
            <a:pPr lvl="1"/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984" y="3093312"/>
            <a:ext cx="6920408" cy="346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2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활용과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중첩된 </a:t>
            </a:r>
            <a:r>
              <a:rPr lang="en-US" altLang="ko-KR" sz="2400" dirty="0"/>
              <a:t>if </a:t>
            </a:r>
            <a:r>
              <a:rPr lang="ko-KR" altLang="en-US" sz="2400" dirty="0"/>
              <a:t>문 예제</a:t>
            </a:r>
          </a:p>
          <a:p>
            <a:pPr lvl="1"/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04" y="1772816"/>
            <a:ext cx="5490996" cy="35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95" y="5336985"/>
            <a:ext cx="5653056" cy="141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활용과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중첩된 </a:t>
            </a:r>
            <a:r>
              <a:rPr lang="en-US" altLang="ko-KR" sz="2400" dirty="0"/>
              <a:t>if </a:t>
            </a:r>
            <a:r>
              <a:rPr lang="ko-KR" altLang="en-US" sz="2400" dirty="0"/>
              <a:t>문 예제</a:t>
            </a:r>
          </a:p>
          <a:p>
            <a:pPr lvl="1"/>
            <a:endParaRPr lang="ko-KR" alt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" t="11376" r="-1"/>
          <a:stretch/>
        </p:blipFill>
        <p:spPr bwMode="auto">
          <a:xfrm>
            <a:off x="3563887" y="1486110"/>
            <a:ext cx="5765355" cy="155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67602"/>
            <a:ext cx="4952497" cy="355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6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문의 형식</a:t>
            </a:r>
            <a:endParaRPr lang="en-US" altLang="ko-KR" dirty="0"/>
          </a:p>
          <a:p>
            <a:pPr lvl="1"/>
            <a:r>
              <a:rPr lang="ko-KR" altLang="en-US" sz="2400" dirty="0"/>
              <a:t>조건에 따라 실행할 문장 고를 수 있음</a:t>
            </a:r>
          </a:p>
          <a:p>
            <a:pPr lvl="1"/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83153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나이를 나타내는 하나의 정수를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둘째 줄에 가슴둘레를 나타내는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하나의 정수를 입력 받아서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아래 기준에 따라서 사이즈를 출력하는 프로그램을 작성하시오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3807"/>
              </p:ext>
            </p:extLst>
          </p:nvPr>
        </p:nvGraphicFramePr>
        <p:xfrm>
          <a:off x="1043608" y="2924944"/>
          <a:ext cx="7272808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936104"/>
                <a:gridCol w="936104"/>
                <a:gridCol w="1008112"/>
                <a:gridCol w="1008112"/>
                <a:gridCol w="1152128"/>
                <a:gridCol w="936104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세 미만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세 이상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가슴둘레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</a:t>
                      </a:r>
                      <a:r>
                        <a:rPr lang="ko-KR" altLang="en-US" dirty="0" smtClean="0"/>
                        <a:t>미만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</a:t>
                      </a:r>
                      <a:r>
                        <a:rPr lang="ko-KR" altLang="en-US" dirty="0" smtClean="0"/>
                        <a:t>이상 </a:t>
                      </a:r>
                      <a:r>
                        <a:rPr lang="en-US" altLang="ko-KR" dirty="0" smtClean="0"/>
                        <a:t>95</a:t>
                      </a:r>
                      <a:r>
                        <a:rPr lang="ko-KR" altLang="en-US" dirty="0" smtClean="0"/>
                        <a:t>미만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</a:t>
                      </a:r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</a:t>
                      </a:r>
                      <a:r>
                        <a:rPr lang="ko-KR" altLang="en-US" dirty="0" smtClean="0"/>
                        <a:t>미만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</a:t>
                      </a:r>
                      <a:r>
                        <a:rPr lang="ko-KR" altLang="en-US" dirty="0" smtClean="0"/>
                        <a:t>이상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미만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사이즈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en-US" altLang="ko-KR" dirty="0"/>
              <a:t>if ~ 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</a:t>
            </a:r>
            <a:r>
              <a:rPr lang="ko-KR" altLang="en-US" sz="2400" dirty="0" smtClean="0"/>
              <a:t>세 개의 정수를 </a:t>
            </a:r>
            <a:r>
              <a:rPr lang="ko-KR" altLang="en-US" sz="2400" dirty="0" smtClean="0"/>
              <a:t>입력 받아서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세 정수 중 가장 큰 수를 출력하는 </a:t>
            </a:r>
            <a:r>
              <a:rPr lang="ko-KR" altLang="en-US" sz="2400" dirty="0" smtClean="0"/>
              <a:t>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96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활용과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~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일반적인 형식</a:t>
            </a:r>
            <a:endParaRPr lang="en-US" altLang="ko-KR" sz="2400" dirty="0"/>
          </a:p>
          <a:p>
            <a:pPr lvl="2"/>
            <a:r>
              <a:rPr lang="ko-KR" altLang="en-US" sz="2000" dirty="0" err="1"/>
              <a:t>조건식의</a:t>
            </a:r>
            <a:r>
              <a:rPr lang="ko-KR" altLang="en-US" sz="2000" dirty="0"/>
              <a:t> 결과와 일치하는 </a:t>
            </a:r>
            <a:r>
              <a:rPr lang="ko-KR" altLang="en-US" sz="2000" dirty="0" err="1"/>
              <a:t>상수식의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실행문만</a:t>
            </a:r>
            <a:r>
              <a:rPr lang="ko-KR" altLang="en-US" sz="2000" dirty="0"/>
              <a:t> 수행</a:t>
            </a:r>
            <a:endParaRPr lang="en-US" altLang="ko-KR" sz="2000" dirty="0"/>
          </a:p>
          <a:p>
            <a:pPr lvl="3"/>
            <a:r>
              <a:rPr lang="ko-KR" altLang="en-US" sz="2000" dirty="0"/>
              <a:t>여러 개 중에 하나 선택할 때 주로 쓰임</a:t>
            </a:r>
            <a:endParaRPr lang="en-US" altLang="ko-KR" sz="2000" dirty="0"/>
          </a:p>
          <a:p>
            <a:pPr lvl="3"/>
            <a:endParaRPr lang="en-US" altLang="ko-KR" sz="2000" dirty="0"/>
          </a:p>
          <a:p>
            <a:pPr lvl="2"/>
            <a:r>
              <a:rPr lang="ko-KR" altLang="en-US" sz="2000" dirty="0" err="1"/>
              <a:t>조건식은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정수식만</a:t>
            </a:r>
            <a:r>
              <a:rPr lang="ko-KR" altLang="en-US" sz="2000" dirty="0"/>
              <a:t> 사용하며 기본적으로 </a:t>
            </a:r>
            <a:r>
              <a:rPr lang="en-US" altLang="ko-KR" sz="2000" dirty="0"/>
              <a:t>case</a:t>
            </a:r>
            <a:r>
              <a:rPr lang="ko-KR" altLang="en-US" sz="2000" dirty="0"/>
              <a:t>는 </a:t>
            </a:r>
            <a:r>
              <a:rPr lang="en-US" altLang="ko-KR" sz="2000" dirty="0"/>
              <a:t>break</a:t>
            </a:r>
            <a:r>
              <a:rPr lang="ko-KR" altLang="en-US" sz="2000" dirty="0"/>
              <a:t> 포함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 err="1"/>
              <a:t>정수식은</a:t>
            </a:r>
            <a:r>
              <a:rPr lang="ko-KR" altLang="en-US" sz="2000" dirty="0"/>
              <a:t> 정수형 상수</a:t>
            </a:r>
            <a:r>
              <a:rPr lang="en-US" altLang="ko-KR" sz="2000" dirty="0"/>
              <a:t>,</a:t>
            </a:r>
            <a:r>
              <a:rPr lang="ko-KR" altLang="en-US" sz="2000" dirty="0"/>
              <a:t>변수 쓸 수 있고 수식 사용시 결과값 정수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case</a:t>
            </a:r>
            <a:r>
              <a:rPr lang="ko-KR" altLang="en-US" sz="2000" dirty="0"/>
              <a:t>에 사용하는 </a:t>
            </a:r>
            <a:r>
              <a:rPr lang="ko-KR" altLang="en-US" sz="2000" dirty="0" err="1"/>
              <a:t>상수식</a:t>
            </a:r>
            <a:r>
              <a:rPr lang="ko-KR" altLang="en-US" sz="2000" dirty="0"/>
              <a:t> 역시 정수형만 가능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6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활용과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~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일반적인 형식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7" y="2348880"/>
            <a:ext cx="7067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0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활용과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~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순위에 따라 상금 결정하는 </a:t>
            </a:r>
            <a:r>
              <a:rPr lang="en-US" altLang="ko-KR" sz="2400" dirty="0"/>
              <a:t>switch ~ case</a:t>
            </a:r>
            <a:r>
              <a:rPr lang="ko-KR" altLang="en-US" sz="2400" dirty="0"/>
              <a:t>문 예제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4" y="2564904"/>
            <a:ext cx="83534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5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활용과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~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순위에 따라 상금 결정하는 </a:t>
            </a:r>
            <a:r>
              <a:rPr lang="en-US" altLang="ko-KR" sz="2400" dirty="0"/>
              <a:t>switch ~ case</a:t>
            </a:r>
            <a:r>
              <a:rPr lang="ko-KR" altLang="en-US" sz="2400" dirty="0"/>
              <a:t>문 예제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355808" cy="44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91" y="5431296"/>
            <a:ext cx="2575050" cy="87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활용과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~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순위에 따라 상금 결정하는 </a:t>
            </a:r>
            <a:r>
              <a:rPr lang="en-US" altLang="ko-KR" sz="2400" dirty="0"/>
              <a:t>switch ~ case</a:t>
            </a:r>
            <a:r>
              <a:rPr lang="ko-KR" altLang="en-US" sz="2400" dirty="0"/>
              <a:t>문 </a:t>
            </a:r>
            <a:r>
              <a:rPr lang="ko-KR" altLang="en-US" sz="2400" dirty="0" smtClean="0"/>
              <a:t>예제 풀이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82" y="2375123"/>
            <a:ext cx="7853598" cy="42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2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활용과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~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순위 따라 상금 결정하는 </a:t>
            </a:r>
            <a:r>
              <a:rPr lang="en-US" altLang="ko-KR" sz="2400" dirty="0"/>
              <a:t>switch ~ case</a:t>
            </a:r>
            <a:r>
              <a:rPr lang="ko-KR" altLang="en-US" sz="2400" dirty="0"/>
              <a:t>문 예제 풀이</a:t>
            </a:r>
            <a:endParaRPr lang="en-US" altLang="ko-KR" sz="2400" dirty="0"/>
          </a:p>
          <a:p>
            <a:pPr lvl="2"/>
            <a:r>
              <a:rPr lang="en-US" altLang="ko-KR" sz="2000" dirty="0"/>
              <a:t>break </a:t>
            </a:r>
            <a:r>
              <a:rPr lang="ko-KR" altLang="en-US" sz="2000" dirty="0"/>
              <a:t>생략한 예제</a:t>
            </a:r>
            <a:endParaRPr lang="en-US" altLang="ko-KR" sz="2000" dirty="0"/>
          </a:p>
          <a:p>
            <a:pPr lvl="3"/>
            <a:r>
              <a:rPr lang="en-US" altLang="ko-KR" sz="2000" dirty="0"/>
              <a:t>Ex) 1</a:t>
            </a:r>
            <a:r>
              <a:rPr lang="ko-KR" altLang="en-US" sz="2000" dirty="0"/>
              <a:t>등인 경우 </a:t>
            </a:r>
            <a:r>
              <a:rPr lang="en-US" altLang="ko-KR" sz="2000" dirty="0"/>
              <a:t>2</a:t>
            </a:r>
            <a:r>
              <a:rPr lang="ko-KR" altLang="en-US" sz="2000" dirty="0"/>
              <a:t>등</a:t>
            </a:r>
            <a:r>
              <a:rPr lang="en-US" altLang="ko-KR" sz="2000" dirty="0"/>
              <a:t>, 3</a:t>
            </a:r>
            <a:r>
              <a:rPr lang="ko-KR" altLang="en-US" sz="2000" dirty="0"/>
              <a:t>등의 상금 함께 받고 </a:t>
            </a:r>
            <a:r>
              <a:rPr lang="en-US" altLang="ko-KR" sz="2000" dirty="0"/>
              <a:t>2</a:t>
            </a:r>
            <a:r>
              <a:rPr lang="ko-KR" altLang="en-US" sz="2000" dirty="0"/>
              <a:t>등은 </a:t>
            </a:r>
            <a:r>
              <a:rPr lang="en-US" altLang="ko-KR" sz="2000" dirty="0"/>
              <a:t>3</a:t>
            </a:r>
            <a:r>
              <a:rPr lang="ko-KR" altLang="en-US" sz="2000" dirty="0"/>
              <a:t>등 상금 함께 받는 경우</a:t>
            </a:r>
            <a:endParaRPr lang="en-US" altLang="ko-KR" sz="2000" dirty="0"/>
          </a:p>
          <a:p>
            <a:pPr lvl="1"/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1" y="3429000"/>
            <a:ext cx="8093149" cy="284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3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활용과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~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순위에 따라 상금 결정하는 </a:t>
            </a:r>
            <a:r>
              <a:rPr lang="en-US" altLang="ko-KR" sz="2400" dirty="0"/>
              <a:t>switch ~ case</a:t>
            </a:r>
            <a:r>
              <a:rPr lang="ko-KR" altLang="en-US" sz="2400" dirty="0"/>
              <a:t>문 예제 풀이</a:t>
            </a:r>
            <a:endParaRPr lang="en-US" altLang="ko-KR" sz="2400" dirty="0"/>
          </a:p>
          <a:p>
            <a:pPr lvl="2"/>
            <a:r>
              <a:rPr lang="ko-KR" altLang="en-US" sz="2000" dirty="0"/>
              <a:t>실행 결과가 같은 두 개의 코드</a:t>
            </a:r>
          </a:p>
          <a:p>
            <a:pPr lvl="1"/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5816352" cy="409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1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첫째 줄에 </a:t>
            </a:r>
            <a:r>
              <a:rPr lang="en-US" altLang="ko-KR" sz="2400" dirty="0"/>
              <a:t>&lt;</a:t>
            </a:r>
            <a:r>
              <a:rPr lang="ko-KR" altLang="en-US" sz="2400" dirty="0"/>
              <a:t>정수</a:t>
            </a:r>
            <a:r>
              <a:rPr lang="en-US" altLang="ko-KR" sz="2400" dirty="0"/>
              <a:t>&gt;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연산자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&lt;</a:t>
            </a:r>
            <a:r>
              <a:rPr lang="ko-KR" altLang="en-US" sz="2400" dirty="0"/>
              <a:t>정수</a:t>
            </a:r>
            <a:r>
              <a:rPr lang="en-US" altLang="ko-KR" sz="2400" dirty="0"/>
              <a:t>&gt;</a:t>
            </a:r>
            <a:r>
              <a:rPr lang="ko-KR" altLang="en-US" sz="2400" dirty="0"/>
              <a:t> 형태로 입력 받는다</a:t>
            </a:r>
            <a:r>
              <a:rPr lang="en-US" altLang="ko-KR" sz="2400" dirty="0"/>
              <a:t>. </a:t>
            </a:r>
            <a:r>
              <a:rPr lang="ko-KR" altLang="en-US" sz="2400" dirty="0"/>
              <a:t>연산자는 </a:t>
            </a:r>
            <a:r>
              <a:rPr lang="en-US" altLang="ko-KR" sz="2400" dirty="0"/>
              <a:t>+, -, * </a:t>
            </a:r>
            <a:r>
              <a:rPr lang="ko-KR" altLang="en-US" sz="2400" dirty="0"/>
              <a:t>중 하나이다</a:t>
            </a:r>
            <a:r>
              <a:rPr lang="en-US" altLang="ko-KR" sz="2400" dirty="0"/>
              <a:t>. </a:t>
            </a:r>
            <a:r>
              <a:rPr lang="ko-KR" altLang="en-US" sz="2400" dirty="0"/>
              <a:t>두 번째 줄에 두 정수에 연산을 수행한 결과를 출력하는 프로그램을 </a:t>
            </a:r>
            <a:r>
              <a:rPr lang="ko-KR" altLang="en-US" sz="2400" dirty="0" smtClean="0"/>
              <a:t>작성하시오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연산자가 위 세가지 종류와 다르게 입력되었으면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연산자가 잘못 입력되었습니다</a:t>
            </a:r>
            <a:r>
              <a:rPr lang="en-US" altLang="ko-KR" sz="2400" dirty="0" smtClean="0"/>
              <a:t>＂</a:t>
            </a:r>
            <a:r>
              <a:rPr lang="ko-KR" altLang="en-US" sz="2400" dirty="0" smtClean="0"/>
              <a:t>라고 출력한다</a:t>
            </a:r>
            <a:r>
              <a:rPr lang="en-US" altLang="ko-KR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예</a:t>
            </a:r>
            <a:r>
              <a:rPr lang="en-US" altLang="ko-KR" sz="2400" dirty="0"/>
              <a:t>) 5 + 6</a:t>
            </a:r>
          </a:p>
          <a:p>
            <a:r>
              <a:rPr lang="en-US" altLang="ko-KR" sz="2400" dirty="0"/>
              <a:t>       </a:t>
            </a:r>
            <a:r>
              <a:rPr lang="en-US" altLang="ko-KR" sz="2400" dirty="0" smtClean="0"/>
              <a:t>11</a:t>
            </a:r>
            <a:endParaRPr lang="en-US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smtClean="0"/>
              <a:t>5 </a:t>
            </a:r>
            <a:r>
              <a:rPr lang="en-US" altLang="ko-KR" sz="2400" dirty="0"/>
              <a:t>* 6</a:t>
            </a:r>
          </a:p>
          <a:p>
            <a:r>
              <a:rPr lang="en-US" altLang="ko-KR" sz="2400" dirty="0"/>
              <a:t>       </a:t>
            </a:r>
            <a:r>
              <a:rPr lang="en-US" altLang="ko-KR" sz="2400" dirty="0" smtClean="0"/>
              <a:t>30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321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문의 </a:t>
            </a:r>
            <a:r>
              <a:rPr lang="ko-KR" altLang="en-US" dirty="0" smtClean="0"/>
              <a:t>기본 형식</a:t>
            </a:r>
            <a:endParaRPr lang="en-US" altLang="ko-KR" dirty="0"/>
          </a:p>
          <a:p>
            <a:pPr lvl="1"/>
            <a:r>
              <a:rPr lang="ko-KR" altLang="en-US" sz="2400" dirty="0"/>
              <a:t>기본 </a:t>
            </a:r>
            <a:r>
              <a:rPr lang="en-US" altLang="ko-KR" sz="2400" dirty="0"/>
              <a:t>if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lvl="2"/>
            <a:r>
              <a:rPr lang="ko-KR" altLang="en-US" sz="2000" dirty="0" err="1"/>
              <a:t>조건식</a:t>
            </a:r>
            <a:r>
              <a:rPr lang="ko-KR" altLang="en-US" sz="2000" dirty="0"/>
              <a:t> 따라 </a:t>
            </a:r>
            <a:r>
              <a:rPr lang="ko-KR" altLang="en-US" sz="2000" dirty="0" err="1"/>
              <a:t>실행문</a:t>
            </a:r>
            <a:r>
              <a:rPr lang="ko-KR" altLang="en-US" sz="2000" dirty="0"/>
              <a:t> 실행 여부 결정</a:t>
            </a:r>
            <a:endParaRPr lang="en-US" altLang="ko-KR" sz="2000" dirty="0"/>
          </a:p>
          <a:p>
            <a:pPr lvl="2"/>
            <a:r>
              <a:rPr lang="en-US" altLang="ko-KR" sz="2000" dirty="0"/>
              <a:t>Ex) a</a:t>
            </a:r>
            <a:r>
              <a:rPr lang="ko-KR" altLang="en-US" sz="2000" dirty="0"/>
              <a:t>값이 </a:t>
            </a:r>
            <a:r>
              <a:rPr lang="en-US" altLang="ko-KR" sz="2000" dirty="0"/>
              <a:t>10</a:t>
            </a:r>
            <a:r>
              <a:rPr lang="ko-KR" altLang="en-US" sz="2000" dirty="0"/>
              <a:t>보다 클 때만 </a:t>
            </a:r>
            <a:r>
              <a:rPr lang="en-US" altLang="ko-KR" sz="2000" dirty="0"/>
              <a:t>b</a:t>
            </a:r>
            <a:r>
              <a:rPr lang="ko-KR" altLang="en-US" sz="2000" dirty="0"/>
              <a:t>에 </a:t>
            </a:r>
            <a:r>
              <a:rPr lang="en-US" altLang="ko-KR" sz="2000" dirty="0"/>
              <a:t>a</a:t>
            </a:r>
            <a:r>
              <a:rPr lang="ko-KR" altLang="en-US" sz="2000" dirty="0"/>
              <a:t> 대입</a:t>
            </a:r>
            <a:endParaRPr lang="en-US" altLang="ko-KR" sz="2000" dirty="0"/>
          </a:p>
          <a:p>
            <a:pPr lvl="1"/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56007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4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문의 </a:t>
            </a:r>
            <a:r>
              <a:rPr lang="ko-KR" altLang="en-US" dirty="0" smtClean="0"/>
              <a:t>기본 형식</a:t>
            </a:r>
            <a:endParaRPr lang="en-US" altLang="ko-KR" dirty="0"/>
          </a:p>
          <a:p>
            <a:pPr lvl="1"/>
            <a:r>
              <a:rPr lang="ko-KR" altLang="en-US" sz="2400" dirty="0"/>
              <a:t>기본 </a:t>
            </a:r>
            <a:r>
              <a:rPr lang="en-US" altLang="ko-KR" sz="2400" dirty="0"/>
              <a:t>if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lvl="2"/>
            <a:r>
              <a:rPr lang="en-US" altLang="ko-KR" sz="2000" dirty="0" smtClean="0"/>
              <a:t>if</a:t>
            </a:r>
            <a:r>
              <a:rPr lang="ko-KR" altLang="en-US" sz="2000" dirty="0"/>
              <a:t>문은 중괄호</a:t>
            </a:r>
            <a:r>
              <a:rPr lang="en-US" altLang="ko-KR" sz="2000" dirty="0"/>
              <a:t>{ }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사용하거나 </a:t>
            </a:r>
            <a:r>
              <a:rPr lang="ko-KR" altLang="en-US" sz="2000" dirty="0"/>
              <a:t>들여쓰기</a:t>
            </a:r>
            <a:endParaRPr lang="en-US" altLang="ko-KR" sz="2000" dirty="0"/>
          </a:p>
          <a:p>
            <a:pPr lvl="3"/>
            <a:r>
              <a:rPr lang="ko-KR" altLang="en-US" sz="2000" dirty="0"/>
              <a:t>중괄호는 </a:t>
            </a:r>
            <a:r>
              <a:rPr lang="ko-KR" altLang="en-US" sz="2000" dirty="0" err="1"/>
              <a:t>실행문이</a:t>
            </a:r>
            <a:r>
              <a:rPr lang="ko-KR" altLang="en-US" sz="2000" dirty="0"/>
              <a:t> 한 문장일 때만 </a:t>
            </a:r>
            <a:r>
              <a:rPr lang="ko-KR" altLang="en-US" sz="2000" dirty="0" smtClean="0"/>
              <a:t>삭제가능</a:t>
            </a:r>
            <a:endParaRPr lang="en-US" altLang="ko-KR" sz="2000" dirty="0"/>
          </a:p>
          <a:p>
            <a:pPr lvl="3"/>
            <a:r>
              <a:rPr lang="ko-KR" altLang="en-US" sz="2000" dirty="0"/>
              <a:t>아래 문장은 모두 같은 </a:t>
            </a:r>
            <a:r>
              <a:rPr lang="en-US" altLang="ko-KR" sz="2000" dirty="0"/>
              <a:t>if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6" y="3645024"/>
            <a:ext cx="78867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9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문의 </a:t>
            </a:r>
            <a:r>
              <a:rPr lang="ko-KR" altLang="en-US" dirty="0" smtClean="0"/>
              <a:t>기본 형식</a:t>
            </a:r>
            <a:endParaRPr lang="en-US" altLang="ko-KR" dirty="0"/>
          </a:p>
          <a:p>
            <a:pPr lvl="1"/>
            <a:r>
              <a:rPr lang="en-US" altLang="ko-KR" sz="2400" dirty="0"/>
              <a:t>if</a:t>
            </a:r>
            <a:r>
              <a:rPr lang="ko-KR" altLang="en-US" sz="2400" dirty="0"/>
              <a:t>문의</a:t>
            </a:r>
            <a:r>
              <a:rPr lang="en-US" altLang="ko-KR" sz="2400" dirty="0"/>
              <a:t> </a:t>
            </a:r>
            <a:r>
              <a:rPr lang="ko-KR" altLang="en-US" sz="2400" dirty="0"/>
              <a:t>기본 형식 예제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515810" cy="43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570436" cy="80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6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점수에 해당하는 하나의 정수를 입력 받아서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점수가 </a:t>
            </a:r>
            <a:r>
              <a:rPr lang="en-US" altLang="ko-KR" sz="2400" dirty="0" smtClean="0"/>
              <a:t>60</a:t>
            </a:r>
            <a:r>
              <a:rPr lang="ko-KR" altLang="en-US" sz="2400" dirty="0" smtClean="0"/>
              <a:t>이상이면 입력점수를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둘 중에 하나를 반드시 선택하는 경우 사용</a:t>
            </a:r>
            <a:endParaRPr lang="en-US" altLang="ko-KR" sz="2400" dirty="0"/>
          </a:p>
          <a:p>
            <a:pPr lvl="1"/>
            <a:r>
              <a:rPr lang="en-US" altLang="ko-KR" sz="2400" dirty="0"/>
              <a:t>Ex) </a:t>
            </a:r>
          </a:p>
          <a:p>
            <a:pPr lvl="2"/>
            <a:r>
              <a:rPr lang="ko-KR" altLang="en-US" sz="2000" dirty="0"/>
              <a:t>변수 </a:t>
            </a:r>
            <a:r>
              <a:rPr lang="en-US" altLang="ko-KR" sz="2000" dirty="0"/>
              <a:t>a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보다 크거나 같으면 </a:t>
            </a:r>
            <a:r>
              <a:rPr lang="en-US" altLang="ko-KR" sz="2000" dirty="0"/>
              <a:t>a</a:t>
            </a:r>
            <a:r>
              <a:rPr lang="ko-KR" altLang="en-US" sz="2000" dirty="0"/>
              <a:t>에 </a:t>
            </a:r>
            <a:r>
              <a:rPr lang="en-US" altLang="ko-KR" sz="2000" dirty="0"/>
              <a:t>1</a:t>
            </a:r>
            <a:r>
              <a:rPr lang="ko-KR" altLang="en-US" sz="2000" dirty="0"/>
              <a:t> 대입</a:t>
            </a:r>
            <a:endParaRPr lang="en-US" altLang="ko-KR" sz="2000" dirty="0"/>
          </a:p>
          <a:p>
            <a:pPr lvl="2"/>
            <a:r>
              <a:rPr lang="ko-KR" altLang="en-US" sz="2000" dirty="0"/>
              <a:t>변수 </a:t>
            </a:r>
            <a:r>
              <a:rPr lang="en-US" altLang="ko-KR" sz="2000" dirty="0"/>
              <a:t>a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보다 작으면 </a:t>
            </a:r>
            <a:r>
              <a:rPr lang="en-US" altLang="ko-KR" sz="2000" dirty="0"/>
              <a:t>-1</a:t>
            </a:r>
            <a:r>
              <a:rPr lang="ko-KR" altLang="en-US" sz="2000" dirty="0"/>
              <a:t> 대입</a:t>
            </a:r>
            <a:endParaRPr lang="en-US" altLang="ko-KR" sz="2000" dirty="0"/>
          </a:p>
          <a:p>
            <a:pPr lvl="1"/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47" y="3717032"/>
            <a:ext cx="64960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4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2"/>
            <a:r>
              <a:rPr lang="en-US" altLang="ko-KR" sz="2000" dirty="0"/>
              <a:t>else</a:t>
            </a:r>
            <a:r>
              <a:rPr lang="ko-KR" altLang="en-US" sz="2000" dirty="0"/>
              <a:t>에는 조건 사용하지 않음</a:t>
            </a:r>
            <a:endParaRPr lang="en-US" altLang="ko-KR" sz="2000" dirty="0"/>
          </a:p>
          <a:p>
            <a:pPr lvl="3"/>
            <a:r>
              <a:rPr lang="ko-KR" altLang="en-US" sz="2000" dirty="0"/>
              <a:t>조건을 만족하지 않을 때 무조건 </a:t>
            </a:r>
            <a:r>
              <a:rPr lang="en-US" altLang="ko-KR" sz="2000" dirty="0"/>
              <a:t>else </a:t>
            </a:r>
            <a:r>
              <a:rPr lang="ko-KR" altLang="en-US" sz="2000" dirty="0"/>
              <a:t>부분 실행</a:t>
            </a:r>
            <a:endParaRPr lang="en-US" altLang="ko-KR" sz="2000" dirty="0"/>
          </a:p>
          <a:p>
            <a:pPr lvl="3"/>
            <a:r>
              <a:rPr lang="ko-KR" altLang="en-US" sz="2000" dirty="0"/>
              <a:t>둘 중에 하나 반드시 </a:t>
            </a:r>
            <a:r>
              <a:rPr lang="ko-KR" altLang="en-US" sz="2000" dirty="0" smtClean="0"/>
              <a:t>실행</a:t>
            </a:r>
            <a:endParaRPr lang="en-US" altLang="ko-KR" sz="2000" dirty="0"/>
          </a:p>
          <a:p>
            <a:pPr lvl="2"/>
            <a:r>
              <a:rPr lang="ko-KR" altLang="en-US" sz="2000" dirty="0" err="1"/>
              <a:t>실행문이</a:t>
            </a:r>
            <a:r>
              <a:rPr lang="ko-KR" altLang="en-US" sz="2000" dirty="0"/>
              <a:t> 한 문장인 경우 </a:t>
            </a:r>
            <a:r>
              <a:rPr lang="en-US" altLang="ko-KR" sz="2000" dirty="0"/>
              <a:t>-</a:t>
            </a:r>
            <a:r>
              <a:rPr lang="ko-KR" altLang="en-US" sz="2000" dirty="0"/>
              <a:t> 중괄호 생략 가능</a:t>
            </a:r>
            <a:endParaRPr lang="en-US" altLang="ko-KR" sz="2000" dirty="0"/>
          </a:p>
          <a:p>
            <a:pPr lvl="1"/>
            <a:endParaRPr lang="ko-KR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573016"/>
            <a:ext cx="777686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2400" dirty="0"/>
              <a:t> </a:t>
            </a:r>
            <a:r>
              <a:rPr lang="en-US" altLang="ko-KR" sz="2400" dirty="0" smtClean="0"/>
              <a:t>if ~ else</a:t>
            </a:r>
            <a:r>
              <a:rPr lang="ko-KR" altLang="en-US" sz="2400" dirty="0" smtClean="0"/>
              <a:t>문 사용 예제</a:t>
            </a:r>
            <a:endParaRPr lang="ko-KR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309410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81" y="2708920"/>
            <a:ext cx="3273892" cy="88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6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6812</TotalTime>
  <Words>810</Words>
  <Application>Microsoft Office PowerPoint</Application>
  <PresentationFormat>화면 슬라이드 쇼(4:3)</PresentationFormat>
  <Paragraphs>136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5장. 선택문</vt:lpstr>
      <vt:lpstr>if 문 </vt:lpstr>
      <vt:lpstr>if 문 </vt:lpstr>
      <vt:lpstr>if 문 </vt:lpstr>
      <vt:lpstr>if 문 </vt:lpstr>
      <vt:lpstr>[연습문제] if 문</vt:lpstr>
      <vt:lpstr>if 문 </vt:lpstr>
      <vt:lpstr>if 문 </vt:lpstr>
      <vt:lpstr>if 문 </vt:lpstr>
      <vt:lpstr>[연습문제] if ~ else 문</vt:lpstr>
      <vt:lpstr>[연습문제] if ~ else 문</vt:lpstr>
      <vt:lpstr>if 문 </vt:lpstr>
      <vt:lpstr>if 문 </vt:lpstr>
      <vt:lpstr>[연습문제] if ~ else 문</vt:lpstr>
      <vt:lpstr>[연습문제] if ~ else if ~ else 문</vt:lpstr>
      <vt:lpstr>if문의 활용과 switch~case문 </vt:lpstr>
      <vt:lpstr>if문의 활용과 switch~case문 </vt:lpstr>
      <vt:lpstr>if문의 활용과 switch~case문 </vt:lpstr>
      <vt:lpstr>if문의 활용과 switch~case문 </vt:lpstr>
      <vt:lpstr>[연습문제] 중첩 if 문</vt:lpstr>
      <vt:lpstr>[연습문제] if ~ else 문</vt:lpstr>
      <vt:lpstr>if문의 활용과 switch~case문 </vt:lpstr>
      <vt:lpstr>if문의 활용과 switch~case문 </vt:lpstr>
      <vt:lpstr>if문의 활용과 switch~case문 </vt:lpstr>
      <vt:lpstr>if문의 활용과 switch~case문 </vt:lpstr>
      <vt:lpstr>if문의 활용과 switch~case문 </vt:lpstr>
      <vt:lpstr>if문의 활용과 switch~case문 </vt:lpstr>
      <vt:lpstr>if문의 활용과 switch~case문 </vt:lpstr>
      <vt:lpstr>[연습문제] 중첩 if 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jhoon</cp:lastModifiedBy>
  <cp:revision>658</cp:revision>
  <dcterms:created xsi:type="dcterms:W3CDTF">2012-07-11T10:23:22Z</dcterms:created>
  <dcterms:modified xsi:type="dcterms:W3CDTF">2019-10-09T08:16:23Z</dcterms:modified>
</cp:coreProperties>
</file>