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449" r:id="rId2"/>
    <p:sldId id="450" r:id="rId3"/>
    <p:sldId id="601" r:id="rId4"/>
    <p:sldId id="602" r:id="rId5"/>
    <p:sldId id="603" r:id="rId6"/>
    <p:sldId id="604" r:id="rId7"/>
    <p:sldId id="605" r:id="rId8"/>
    <p:sldId id="606" r:id="rId9"/>
    <p:sldId id="607" r:id="rId10"/>
    <p:sldId id="608" r:id="rId11"/>
    <p:sldId id="609" r:id="rId12"/>
    <p:sldId id="610" r:id="rId13"/>
    <p:sldId id="611" r:id="rId14"/>
    <p:sldId id="612" r:id="rId15"/>
    <p:sldId id="636" r:id="rId16"/>
    <p:sldId id="613" r:id="rId17"/>
    <p:sldId id="614" r:id="rId18"/>
    <p:sldId id="615" r:id="rId19"/>
    <p:sldId id="616" r:id="rId20"/>
    <p:sldId id="617" r:id="rId21"/>
    <p:sldId id="618" r:id="rId22"/>
    <p:sldId id="639" r:id="rId23"/>
    <p:sldId id="619" r:id="rId24"/>
    <p:sldId id="620" r:id="rId25"/>
    <p:sldId id="621" r:id="rId26"/>
    <p:sldId id="622" r:id="rId27"/>
    <p:sldId id="623" r:id="rId28"/>
    <p:sldId id="624" r:id="rId29"/>
    <p:sldId id="625" r:id="rId30"/>
    <p:sldId id="626" r:id="rId31"/>
    <p:sldId id="637" r:id="rId32"/>
    <p:sldId id="627" r:id="rId33"/>
    <p:sldId id="628" r:id="rId34"/>
    <p:sldId id="638" r:id="rId35"/>
    <p:sldId id="629" r:id="rId36"/>
    <p:sldId id="630" r:id="rId37"/>
    <p:sldId id="631" r:id="rId38"/>
    <p:sldId id="632" r:id="rId39"/>
    <p:sldId id="643" r:id="rId40"/>
    <p:sldId id="633" r:id="rId41"/>
    <p:sldId id="634" r:id="rId42"/>
    <p:sldId id="635" r:id="rId43"/>
    <p:sldId id="640" r:id="rId44"/>
    <p:sldId id="641" r:id="rId45"/>
    <p:sldId id="644" r:id="rId4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C2FF"/>
    <a:srgbClr val="5BD0FF"/>
    <a:srgbClr val="97E1FF"/>
    <a:srgbClr val="11BBFF"/>
    <a:srgbClr val="F7FF8B"/>
    <a:srgbClr val="FDDDD3"/>
    <a:srgbClr val="FBF5C5"/>
    <a:srgbClr val="669900"/>
    <a:srgbClr val="CDF1FF"/>
    <a:srgbClr val="00A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6" autoAdjust="0"/>
    <p:restoredTop sz="99281" autoAdjust="0"/>
  </p:normalViewPr>
  <p:slideViewPr>
    <p:cSldViewPr>
      <p:cViewPr varScale="1">
        <p:scale>
          <a:sx n="94" d="100"/>
          <a:sy n="94" d="100"/>
        </p:scale>
        <p:origin x="876" y="78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3600" y="1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 smtClean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for Beginner(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개정판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318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2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39552" y="980728"/>
            <a:ext cx="8136904" cy="5688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7992888" cy="5688632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 smtClean="0"/>
              <a:t>텍스트를 편집해주세요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68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2019-10-30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10" y="3687167"/>
            <a:ext cx="7943582" cy="1902073"/>
          </a:xfrm>
        </p:spPr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Ⅰ: for </a:t>
            </a:r>
            <a:r>
              <a:rPr lang="ko-KR" altLang="en-US" dirty="0" smtClean="0"/>
              <a:t>문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51877"/>
            <a:ext cx="6595844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524870"/>
            <a:ext cx="2088232" cy="20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87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for</a:t>
            </a:r>
            <a:r>
              <a:rPr lang="ko-KR" altLang="en-US" sz="2400" dirty="0"/>
              <a:t>문의 개념과 </a:t>
            </a:r>
            <a:r>
              <a:rPr lang="ko-KR" altLang="en-US" sz="2400" dirty="0" smtClean="0"/>
              <a:t>활용</a:t>
            </a:r>
            <a:endParaRPr lang="en-US" altLang="ko-KR" sz="2400" dirty="0" smtClean="0"/>
          </a:p>
          <a:p>
            <a:pPr lvl="1"/>
            <a:r>
              <a:rPr lang="ko-KR" altLang="en-US" dirty="0"/>
              <a:t>반복 실행할 문장이 </a:t>
            </a:r>
            <a:r>
              <a:rPr lang="en-US" altLang="ko-KR" dirty="0"/>
              <a:t>2</a:t>
            </a:r>
            <a:r>
              <a:rPr lang="ko-KR" altLang="en-US" dirty="0"/>
              <a:t>개 이상이면 블록 사용</a:t>
            </a:r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7379543" cy="16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82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단순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/>
              <a:t>1</a:t>
            </a:r>
            <a:r>
              <a:rPr lang="ko-KR" altLang="en-US" sz="2400" dirty="0" smtClean="0"/>
              <a:t>부터 </a:t>
            </a:r>
            <a:r>
              <a:rPr lang="en-US" altLang="ko-KR" sz="2400" dirty="0" smtClean="0"/>
              <a:t>100</a:t>
            </a:r>
            <a:r>
              <a:rPr lang="ko-KR" altLang="en-US" sz="2400" dirty="0" smtClean="0"/>
              <a:t>까지 숫자를 한 줄에 하나씩 출력하는 프로그램을 작성하시오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787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6" y="2015018"/>
            <a:ext cx="5100212" cy="3956529"/>
          </a:xfrm>
          <a:prstGeom prst="rect">
            <a:avLst/>
          </a:prstGeom>
          <a:ln w="28575">
            <a:solidFill>
              <a:srgbClr val="29C2FF"/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797040" y="3167146"/>
            <a:ext cx="4320480" cy="12241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문과 블록 사용 </a:t>
            </a:r>
            <a:r>
              <a:rPr lang="ko-KR" altLang="en-US" dirty="0" smtClean="0"/>
              <a:t>예</a:t>
            </a:r>
            <a:endParaRPr lang="ko-KR" altLang="en-US" sz="20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97040" y="4895338"/>
            <a:ext cx="4311972" cy="9177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blackWhite">
          <a:xfrm>
            <a:off x="2573644" y="2799622"/>
            <a:ext cx="273630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---for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문에서 블록을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사용한다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blackWhite">
          <a:xfrm>
            <a:off x="2771082" y="4618339"/>
            <a:ext cx="280831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---for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문에서 블록을 사용하지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않는다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264" y="4768131"/>
            <a:ext cx="3561240" cy="208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18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for</a:t>
            </a:r>
            <a:r>
              <a:rPr lang="ko-KR" altLang="en-US" sz="2400" dirty="0"/>
              <a:t>문 사용 </a:t>
            </a:r>
            <a:r>
              <a:rPr lang="ko-KR" altLang="en-US" sz="2400" dirty="0" smtClean="0"/>
              <a:t>예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60848"/>
            <a:ext cx="7744906" cy="2353003"/>
          </a:xfrm>
          <a:prstGeom prst="rect">
            <a:avLst/>
          </a:prstGeom>
          <a:ln w="19050">
            <a:solidFill>
              <a:srgbClr val="5BD0FF"/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642104" y="3237349"/>
            <a:ext cx="3857888" cy="3142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24" y="4616494"/>
            <a:ext cx="4775051" cy="1738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00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단순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/>
              <a:t>100</a:t>
            </a:r>
            <a:r>
              <a:rPr lang="ko-KR" altLang="en-US" sz="2400" dirty="0" smtClean="0"/>
              <a:t>부터 </a:t>
            </a:r>
            <a:r>
              <a:rPr lang="en-US" altLang="ko-KR" sz="2400" dirty="0"/>
              <a:t>1</a:t>
            </a:r>
            <a:r>
              <a:rPr lang="ko-KR" altLang="en-US" sz="2400" dirty="0" smtClean="0"/>
              <a:t>까지 </a:t>
            </a:r>
            <a:r>
              <a:rPr lang="ko-KR" altLang="en-US" sz="2400" dirty="0" smtClean="0"/>
              <a:t>숫자를 한 줄에 하나씩 출력하는 프로그램을 작성하시오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540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for</a:t>
            </a:r>
            <a:r>
              <a:rPr lang="ko-KR" altLang="en-US" sz="2400" dirty="0"/>
              <a:t>문을 활용하지 않고 합계 구하기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824"/>
            <a:ext cx="6191800" cy="2520280"/>
          </a:xfrm>
          <a:prstGeom prst="rect">
            <a:avLst/>
          </a:prstGeom>
          <a:ln w="19050">
            <a:solidFill>
              <a:srgbClr val="5BD0FF"/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827584" y="3284984"/>
            <a:ext cx="5904656" cy="288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blackWhite">
          <a:xfrm>
            <a:off x="4485563" y="3007985"/>
            <a:ext cx="383085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---hap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 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부터 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10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까지 더해서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입력한다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32586"/>
            <a:ext cx="5351115" cy="134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16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for</a:t>
            </a:r>
            <a:r>
              <a:rPr lang="ko-KR" altLang="en-US" sz="2400" dirty="0"/>
              <a:t>문을 활용한 합계 구하기</a:t>
            </a:r>
          </a:p>
          <a:p>
            <a:pPr lvl="1"/>
            <a:r>
              <a:rPr lang="ko-KR" altLang="en-US" dirty="0"/>
              <a:t>소스가 아주 간단하고 결과도 잘 나왔지만</a:t>
            </a:r>
            <a:r>
              <a:rPr lang="en-US" altLang="ko-KR" dirty="0"/>
              <a:t>, </a:t>
            </a:r>
            <a:r>
              <a:rPr lang="ko-KR" altLang="en-US" dirty="0"/>
              <a:t>만약 </a:t>
            </a:r>
            <a:r>
              <a:rPr lang="en-US" altLang="ko-KR" dirty="0"/>
              <a:t>1000</a:t>
            </a:r>
            <a:r>
              <a:rPr lang="ko-KR" altLang="en-US" dirty="0"/>
              <a:t>까지라면</a:t>
            </a:r>
            <a:r>
              <a:rPr lang="en-US" altLang="ko-KR" dirty="0"/>
              <a:t>? </a:t>
            </a:r>
          </a:p>
          <a:p>
            <a:pPr lvl="1"/>
            <a:r>
              <a:rPr lang="en-US" altLang="ko-KR" dirty="0"/>
              <a:t>   “hap = 1 + 2 + 3 + … + 1000”</a:t>
            </a:r>
            <a:r>
              <a:rPr lang="ko-KR" altLang="en-US" dirty="0"/>
              <a:t>까지 </a:t>
            </a:r>
            <a:r>
              <a:rPr lang="ko-KR" altLang="en-US" dirty="0" err="1"/>
              <a:t>코딩해야</a:t>
            </a:r>
            <a:r>
              <a:rPr lang="ko-KR" altLang="en-US" dirty="0"/>
              <a:t> 할 </a:t>
            </a:r>
            <a:r>
              <a:rPr lang="ko-KR" altLang="en-US" dirty="0" smtClean="0"/>
              <a:t>것이다</a:t>
            </a:r>
            <a:endParaRPr lang="en-US" altLang="ko-KR" dirty="0"/>
          </a:p>
          <a:p>
            <a:pPr lvl="1"/>
            <a:r>
              <a:rPr lang="ko-KR" altLang="en-US" dirty="0"/>
              <a:t>이런 코딩은 바람직하지 </a:t>
            </a:r>
            <a:r>
              <a:rPr lang="ko-KR" altLang="en-US" dirty="0" smtClean="0"/>
              <a:t>않다</a:t>
            </a:r>
            <a:endParaRPr lang="en-US" altLang="ko-KR" dirty="0"/>
          </a:p>
          <a:p>
            <a:pPr lvl="1"/>
            <a:r>
              <a:rPr lang="ko-KR" altLang="en-US" dirty="0"/>
              <a:t>이와 같이 반복적인 덧셈을 수행할 때는 </a:t>
            </a:r>
            <a:r>
              <a:rPr lang="en-US" altLang="ko-KR" dirty="0"/>
              <a:t>for</a:t>
            </a:r>
            <a:r>
              <a:rPr lang="ko-KR" altLang="en-US" dirty="0"/>
              <a:t>문을 활용해야 함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73016"/>
            <a:ext cx="68484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7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for</a:t>
            </a:r>
            <a:r>
              <a:rPr lang="ko-KR" altLang="en-US" sz="2400" dirty="0"/>
              <a:t>문을 활용하여 합계 </a:t>
            </a:r>
            <a:r>
              <a:rPr lang="ko-KR" altLang="en-US" sz="2400" dirty="0" smtClean="0"/>
              <a:t>구하기 </a:t>
            </a:r>
            <a:r>
              <a:rPr lang="ko-KR" altLang="en-US" sz="2400" dirty="0"/>
              <a:t>①</a:t>
            </a:r>
            <a:endParaRPr lang="en-US" altLang="ko-KR" sz="24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44824"/>
            <a:ext cx="5688632" cy="3027342"/>
          </a:xfrm>
          <a:prstGeom prst="rect">
            <a:avLst/>
          </a:prstGeom>
          <a:ln w="19050">
            <a:solidFill>
              <a:srgbClr val="5BD0FF"/>
            </a:solidFill>
          </a:ln>
        </p:spPr>
      </p:pic>
      <p:sp>
        <p:nvSpPr>
          <p:cNvPr id="11" name="모서리가 둥근 직사각형 10"/>
          <p:cNvSpPr/>
          <p:nvPr/>
        </p:nvSpPr>
        <p:spPr>
          <a:xfrm>
            <a:off x="1007604" y="2780928"/>
            <a:ext cx="5364596" cy="2160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07604" y="2996952"/>
            <a:ext cx="5364596" cy="2160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71600" y="3331865"/>
            <a:ext cx="5400600" cy="8172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blackWhite">
          <a:xfrm>
            <a:off x="4211960" y="2470279"/>
            <a:ext cx="41044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합계를 누적할 변수를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선언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blackWhite">
          <a:xfrm>
            <a:off x="6228184" y="2942996"/>
            <a:ext cx="2771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---1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부터 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10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까지 변하는 변수를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선언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blackWhite">
          <a:xfrm>
            <a:off x="4788024" y="3436019"/>
            <a:ext cx="41044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---for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문에 의해서 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부터 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10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까지 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10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번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반복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blackWhite">
          <a:xfrm>
            <a:off x="4608004" y="3678672"/>
            <a:ext cx="41044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-----hap 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변수에 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부터 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10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까지를 반복해서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누적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4920242"/>
            <a:ext cx="5118323" cy="1545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 Box 8"/>
          <p:cNvSpPr txBox="1">
            <a:spLocks noChangeArrowheads="1"/>
          </p:cNvSpPr>
          <p:nvPr/>
        </p:nvSpPr>
        <p:spPr bwMode="blackWhite">
          <a:xfrm>
            <a:off x="5940152" y="5896387"/>
            <a:ext cx="27723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실행 결과 오류가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남</a:t>
            </a:r>
            <a:endParaRPr lang="en-US" altLang="ko-KR" sz="1200" b="1" dirty="0" smtClean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현재 변수 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hap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 초기화되지 </a:t>
            </a:r>
            <a:endParaRPr lang="en-US" altLang="ko-KR" sz="1200" b="1" dirty="0" smtClean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않았기 때문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65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31" y="1834760"/>
            <a:ext cx="6054921" cy="3202517"/>
          </a:xfrm>
          <a:prstGeom prst="rect">
            <a:avLst/>
          </a:prstGeom>
          <a:ln w="19050">
            <a:solidFill>
              <a:srgbClr val="5BD0F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for</a:t>
            </a:r>
            <a:r>
              <a:rPr lang="ko-KR" altLang="en-US" sz="2400" dirty="0"/>
              <a:t>문을 활용하여 합계 </a:t>
            </a:r>
            <a:r>
              <a:rPr lang="ko-KR" altLang="en-US" sz="2400" dirty="0" smtClean="0"/>
              <a:t>구하기 </a:t>
            </a:r>
            <a:r>
              <a:rPr lang="ko-KR" altLang="en-US" sz="2400" dirty="0"/>
              <a:t>②</a:t>
            </a:r>
            <a:endParaRPr lang="en-US" altLang="ko-KR" sz="24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85331" y="2845367"/>
            <a:ext cx="5364596" cy="2160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blackWhite">
          <a:xfrm>
            <a:off x="4287180" y="2521606"/>
            <a:ext cx="41044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합계를 누적할 변수를 선언하고 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으로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초기화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1" y="5112458"/>
            <a:ext cx="5274344" cy="1348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30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  <a:p>
            <a:pPr lvl="1"/>
            <a:r>
              <a:rPr lang="en-US" altLang="ko-KR" sz="2400" dirty="0" smtClean="0"/>
              <a:t>for</a:t>
            </a:r>
            <a:r>
              <a:rPr lang="ko-KR" altLang="en-US" sz="2400" dirty="0"/>
              <a:t>문은 여러 번 수행해야 할 작업을 한 번에 해결해주는 </a:t>
            </a:r>
            <a:r>
              <a:rPr lang="ko-KR" altLang="en-US" sz="2400" dirty="0" err="1" smtClean="0"/>
              <a:t>반복문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for</a:t>
            </a:r>
            <a:r>
              <a:rPr lang="ko-KR" altLang="en-US" sz="2400" dirty="0"/>
              <a:t>문의 이해</a:t>
            </a:r>
          </a:p>
          <a:p>
            <a:pPr lvl="2"/>
            <a:r>
              <a:rPr lang="ko-KR" altLang="en-US" sz="2000" dirty="0" err="1"/>
              <a:t>반복문이란</a:t>
            </a:r>
            <a:r>
              <a:rPr lang="ko-KR" altLang="en-US" sz="2000" dirty="0"/>
              <a:t> 말 그대로 문장을 ‘반복’하게 만들어주는 것</a:t>
            </a:r>
          </a:p>
          <a:p>
            <a:pPr lvl="2"/>
            <a:r>
              <a:rPr lang="ko-KR" altLang="en-US" sz="2000" dirty="0"/>
              <a:t>다음과 같은 결과물을 출력하는 프로그램을 만들어보자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77072"/>
            <a:ext cx="4812952" cy="1892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58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for</a:t>
            </a:r>
            <a:r>
              <a:rPr lang="ko-KR" altLang="en-US" sz="2400" dirty="0"/>
              <a:t>문을 활용하여 합계 </a:t>
            </a:r>
            <a:r>
              <a:rPr lang="ko-KR" altLang="en-US" sz="2400" dirty="0" smtClean="0"/>
              <a:t>구하기 ②</a:t>
            </a:r>
            <a:endParaRPr lang="en-US" altLang="ko-KR" sz="2400" dirty="0" smtClean="0"/>
          </a:p>
          <a:p>
            <a:pPr lvl="1"/>
            <a:endParaRPr lang="en-US" altLang="ko-KR" sz="16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000" y="1844824"/>
            <a:ext cx="2808312" cy="4768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354221"/>
            <a:ext cx="1944216" cy="23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9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단순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/>
              <a:t>1</a:t>
            </a:r>
            <a:r>
              <a:rPr lang="ko-KR" altLang="en-US" sz="2400" dirty="0" smtClean="0"/>
              <a:t>부터 </a:t>
            </a:r>
            <a:r>
              <a:rPr lang="en-US" altLang="ko-KR" sz="2400" dirty="0" smtClean="0"/>
              <a:t>100</a:t>
            </a:r>
            <a:r>
              <a:rPr lang="ko-KR" altLang="en-US" sz="2400" dirty="0" smtClean="0"/>
              <a:t>까지 정수 중  홀수들의 합을 출력하는 프로그램을 작성하시오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17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단순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124744"/>
                <a:ext cx="7992888" cy="5328592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ko-KR" altLang="en-US" sz="2400" dirty="0" smtClean="0"/>
                  <a:t>제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곱</m:t>
                    </m:r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들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합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99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400" dirty="0" smtClean="0"/>
                  <a:t> 의 값을 </a:t>
                </a:r>
                <a:r>
                  <a:rPr lang="ko-KR" altLang="en-US" sz="2400" dirty="0" smtClean="0"/>
                  <a:t>출력하는 프로그램을 작성하시오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124744"/>
                <a:ext cx="7992888" cy="5328592"/>
              </a:xfrm>
              <a:blipFill rotWithShape="0">
                <a:blip r:embed="rId2"/>
                <a:stretch>
                  <a:fillRect l="-1068" t="-3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96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6502062" cy="3960440"/>
          </a:xfrm>
          <a:prstGeom prst="rect">
            <a:avLst/>
          </a:prstGeom>
          <a:ln w="19050">
            <a:solidFill>
              <a:srgbClr val="5BD0F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for</a:t>
            </a:r>
            <a:r>
              <a:rPr lang="ko-KR" altLang="en-US" sz="2400" dirty="0"/>
              <a:t>문을 활용하여 합계 구하기 ③</a:t>
            </a:r>
            <a:endParaRPr lang="en-US" altLang="ko-KR" sz="24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27584" y="3140968"/>
            <a:ext cx="4968552" cy="2160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blackWhite">
          <a:xfrm>
            <a:off x="5724128" y="3110480"/>
            <a:ext cx="30255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ko-KR" altLang="en-US" sz="1200" b="1" dirty="0" err="1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입력받을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b="1" dirty="0" err="1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최종값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576" y="5508845"/>
            <a:ext cx="5202336" cy="1384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51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단순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두 양의 정수 </a:t>
            </a:r>
            <a:r>
              <a:rPr lang="en-US" altLang="ko-KR" sz="2400" dirty="0" smtClean="0"/>
              <a:t>x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y (x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≤</a:t>
            </a:r>
            <a:r>
              <a:rPr lang="en-US" altLang="ko-KR" sz="2400" dirty="0"/>
              <a:t> y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2400" dirty="0" smtClean="0"/>
              <a:t>를 입력으로 받아서 </a:t>
            </a:r>
            <a:r>
              <a:rPr lang="en-US" altLang="ko-KR" sz="2400" dirty="0" smtClean="0"/>
              <a:t>x</a:t>
            </a:r>
            <a:r>
              <a:rPr lang="ko-KR" altLang="en-US" sz="2400" dirty="0" smtClean="0"/>
              <a:t>에서</a:t>
            </a:r>
            <a:r>
              <a:rPr lang="en-US" altLang="ko-KR" sz="2400" dirty="0" smtClean="0"/>
              <a:t> y</a:t>
            </a:r>
            <a:r>
              <a:rPr lang="ko-KR" altLang="en-US" sz="2400" dirty="0" smtClean="0"/>
              <a:t>까지의 합을 출력하는 </a:t>
            </a:r>
            <a:r>
              <a:rPr lang="ko-KR" altLang="en-US" sz="2400" dirty="0" smtClean="0"/>
              <a:t>프로그램을 작성하시오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292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6651482" cy="3518916"/>
          </a:xfrm>
          <a:prstGeom prst="rect">
            <a:avLst/>
          </a:prstGeom>
          <a:ln w="19050">
            <a:solidFill>
              <a:srgbClr val="5BD0F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for</a:t>
            </a:r>
            <a:r>
              <a:rPr lang="ko-KR" altLang="en-US" sz="2400" dirty="0"/>
              <a:t>문을 사용한 구구단 프로그램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91580" y="2996952"/>
            <a:ext cx="4968552" cy="2160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blackWhite">
          <a:xfrm>
            <a:off x="5652120" y="2971980"/>
            <a:ext cx="30255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----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계산할 단 </a:t>
            </a:r>
            <a:r>
              <a:rPr lang="ko-KR" altLang="en-US" sz="1200" b="1" dirty="0" err="1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입력받을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변수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75928" y="3666145"/>
            <a:ext cx="4968552" cy="2160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7584" y="4101620"/>
            <a:ext cx="5976664" cy="7675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blackWhite">
          <a:xfrm>
            <a:off x="5652120" y="3655468"/>
            <a:ext cx="21557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계산할 단을 </a:t>
            </a:r>
            <a:r>
              <a:rPr lang="ko-KR" altLang="en-US" sz="1200" b="1" dirty="0" err="1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입력받음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blackWhite">
          <a:xfrm>
            <a:off x="4968642" y="4899812"/>
            <a:ext cx="43924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---1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부터 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9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까지 반복하며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입력한 단을 출력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52" y="5035731"/>
            <a:ext cx="3884091" cy="1863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207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중첩 </a:t>
            </a:r>
            <a:r>
              <a:rPr lang="en-US" altLang="ko-KR" sz="2400" dirty="0" smtClean="0"/>
              <a:t>for</a:t>
            </a:r>
            <a:r>
              <a:rPr lang="ko-KR" altLang="en-US" sz="2400" dirty="0" smtClean="0"/>
              <a:t>문</a:t>
            </a:r>
            <a:endParaRPr lang="en-US" altLang="ko-KR" sz="2400" dirty="0" smtClean="0"/>
          </a:p>
          <a:p>
            <a:pPr lvl="1"/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문의 개념</a:t>
            </a:r>
            <a:endParaRPr lang="en-US" altLang="ko-KR" dirty="0"/>
          </a:p>
          <a:p>
            <a:pPr lvl="2"/>
            <a:r>
              <a:rPr lang="en-US" altLang="ko-KR" dirty="0"/>
              <a:t>for </a:t>
            </a:r>
            <a:r>
              <a:rPr lang="ko-KR" altLang="en-US" dirty="0"/>
              <a:t>문 내부에 또 다른 </a:t>
            </a:r>
            <a:r>
              <a:rPr lang="en-US" altLang="ko-KR" dirty="0"/>
              <a:t>for </a:t>
            </a:r>
            <a:r>
              <a:rPr lang="ko-KR" altLang="en-US" dirty="0"/>
              <a:t>문이 들어있는 형태</a:t>
            </a:r>
          </a:p>
          <a:p>
            <a:pPr lvl="2"/>
            <a:r>
              <a:rPr lang="ko-KR" altLang="en-US" dirty="0"/>
              <a:t>총 반복 횟수 </a:t>
            </a:r>
            <a:r>
              <a:rPr lang="en-US" altLang="ko-KR" dirty="0"/>
              <a:t>= </a:t>
            </a:r>
            <a:r>
              <a:rPr lang="ko-KR" altLang="en-US" dirty="0"/>
              <a:t>바깥 </a:t>
            </a:r>
            <a:r>
              <a:rPr lang="en-US" altLang="ko-KR" dirty="0"/>
              <a:t>for </a:t>
            </a:r>
            <a:r>
              <a:rPr lang="ko-KR" altLang="en-US" dirty="0"/>
              <a:t>문 횟수 </a:t>
            </a:r>
            <a:r>
              <a:rPr lang="en-US" altLang="ko-KR" dirty="0"/>
              <a:t>x </a:t>
            </a:r>
            <a:r>
              <a:rPr lang="ko-KR" altLang="en-US" dirty="0"/>
              <a:t>안쪽 </a:t>
            </a:r>
            <a:r>
              <a:rPr lang="en-US" altLang="ko-KR" dirty="0"/>
              <a:t>for </a:t>
            </a:r>
            <a:r>
              <a:rPr lang="ko-KR" altLang="en-US" dirty="0" smtClean="0"/>
              <a:t>문 횟수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24944"/>
            <a:ext cx="568642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711" y="6189860"/>
            <a:ext cx="2092250" cy="245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1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중첩 </a:t>
            </a:r>
            <a:r>
              <a:rPr lang="en-US" altLang="ko-KR" sz="2400" dirty="0" smtClean="0"/>
              <a:t>for</a:t>
            </a:r>
            <a:r>
              <a:rPr lang="ko-KR" altLang="en-US" sz="2400" dirty="0" smtClean="0"/>
              <a:t>문의 동작</a:t>
            </a:r>
            <a:endParaRPr lang="en-US" altLang="ko-KR" sz="2400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5660677" cy="3072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846" y="4886127"/>
            <a:ext cx="2088232" cy="20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16" y="5301208"/>
            <a:ext cx="6934371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86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7632848" cy="3338099"/>
          </a:xfrm>
          <a:prstGeom prst="rect">
            <a:avLst/>
          </a:prstGeom>
          <a:ln w="19050">
            <a:solidFill>
              <a:srgbClr val="5BD0F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중첩 </a:t>
            </a:r>
            <a:r>
              <a:rPr lang="en-US" altLang="ko-KR" sz="2400" dirty="0"/>
              <a:t>for</a:t>
            </a:r>
            <a:r>
              <a:rPr lang="ko-KR" altLang="en-US" sz="2400" dirty="0"/>
              <a:t>문의 사용 예 ①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10320" y="2681730"/>
            <a:ext cx="4968552" cy="2160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blackWhite">
          <a:xfrm>
            <a:off x="5778872" y="2651242"/>
            <a:ext cx="30255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-----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반복할 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변수 </a:t>
            </a:r>
            <a:r>
              <a:rPr lang="en-US" altLang="ko-KR" sz="1200" b="1" dirty="0" err="1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k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선언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97744" y="3028972"/>
            <a:ext cx="4926384" cy="3280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10320" y="3488210"/>
            <a:ext cx="4926384" cy="3280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10319" y="3947448"/>
            <a:ext cx="7471585" cy="3456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blackWhite">
          <a:xfrm>
            <a:off x="5664477" y="3068961"/>
            <a:ext cx="32578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바깥 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for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문을 세 번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반복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blackWhite">
          <a:xfrm>
            <a:off x="5664477" y="3560580"/>
            <a:ext cx="29054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안쪽 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for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문을 두 번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반복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blackWhite">
          <a:xfrm>
            <a:off x="5940152" y="4376137"/>
            <a:ext cx="286425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---i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와 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k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값을 총 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6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번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(3x2)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출력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86768"/>
            <a:ext cx="5059660" cy="197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120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중첩 </a:t>
            </a:r>
            <a:r>
              <a:rPr lang="en-US" altLang="ko-KR" sz="2400" dirty="0"/>
              <a:t>for</a:t>
            </a:r>
            <a:r>
              <a:rPr lang="ko-KR" altLang="en-US" sz="2400" dirty="0"/>
              <a:t>문의 사용 예 ①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16832"/>
            <a:ext cx="3981680" cy="3760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739388"/>
            <a:ext cx="2819003" cy="28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365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  <a:p>
            <a:pPr lvl="1"/>
            <a:r>
              <a:rPr lang="ko-KR" altLang="en-US" sz="2400" dirty="0"/>
              <a:t>같은 문장을 반복하여 출력하는 예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80" y="2492896"/>
            <a:ext cx="6909783" cy="2376264"/>
          </a:xfrm>
          <a:prstGeom prst="rect">
            <a:avLst/>
          </a:prstGeom>
          <a:ln>
            <a:solidFill>
              <a:srgbClr val="97E1FF"/>
            </a:solidFill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88" y="4869160"/>
            <a:ext cx="5189388" cy="1892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44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중첩 </a:t>
            </a:r>
            <a:r>
              <a:rPr lang="en-US" altLang="ko-KR" sz="2400" dirty="0"/>
              <a:t>for</a:t>
            </a:r>
            <a:r>
              <a:rPr lang="ko-KR" altLang="en-US" sz="2400" dirty="0" smtClean="0"/>
              <a:t>문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9" y="1772816"/>
            <a:ext cx="8463491" cy="4601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3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충첩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/>
              <a:t>1</a:t>
            </a:r>
            <a:r>
              <a:rPr lang="ko-KR" altLang="en-US" sz="2400" dirty="0" smtClean="0"/>
              <a:t>부터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까지의 숫자가 각각 한 줄에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개씩 출력되도록 </a:t>
            </a:r>
            <a:r>
              <a:rPr lang="ko-KR" altLang="en-US" sz="2400" dirty="0" smtClean="0"/>
              <a:t>프로그램을 작성하시오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en-US" sz="2400" dirty="0" smtClean="0"/>
              <a:t>예</a:t>
            </a:r>
            <a:r>
              <a:rPr lang="en-US" altLang="ko-KR" sz="2400" dirty="0" smtClean="0"/>
              <a:t>) 1 1 1 1 1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  2 2 2 2 2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  3 3 3 3 3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  …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267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중첩 </a:t>
            </a:r>
            <a:r>
              <a:rPr lang="en-US" altLang="ko-KR" sz="2400" dirty="0"/>
              <a:t>for</a:t>
            </a:r>
            <a:r>
              <a:rPr lang="ko-KR" altLang="en-US" sz="2400" dirty="0" smtClean="0"/>
              <a:t>문의 활용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509842" cy="3952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31" y="6014022"/>
            <a:ext cx="2513062" cy="25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252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중첩 </a:t>
            </a:r>
            <a:r>
              <a:rPr lang="en-US" altLang="ko-KR" sz="2400" dirty="0"/>
              <a:t>for</a:t>
            </a:r>
            <a:r>
              <a:rPr lang="ko-KR" altLang="en-US" sz="2400" dirty="0"/>
              <a:t>문의 사용 예 ②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1772816"/>
            <a:ext cx="6575639" cy="3528392"/>
          </a:xfrm>
          <a:prstGeom prst="rect">
            <a:avLst/>
          </a:prstGeom>
          <a:ln w="19050">
            <a:solidFill>
              <a:srgbClr val="5BD0FF"/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908827" y="3068960"/>
            <a:ext cx="4959317" cy="288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blackWhite">
          <a:xfrm>
            <a:off x="5817655" y="3079993"/>
            <a:ext cx="201835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---2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단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~9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단까지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반복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08827" y="3553395"/>
            <a:ext cx="4959317" cy="288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blackWhite">
          <a:xfrm>
            <a:off x="5849989" y="3564428"/>
            <a:ext cx="30424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각 단의 뒷자리 숫자를 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1~9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까지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반복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91109"/>
            <a:ext cx="3946202" cy="227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95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중첩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두 양의 정수 </a:t>
            </a:r>
            <a:r>
              <a:rPr lang="en-US" altLang="ko-KR" sz="2400" dirty="0" smtClean="0"/>
              <a:t>x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y (2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≤ </a:t>
            </a:r>
            <a:r>
              <a:rPr lang="en-US" altLang="ko-KR" sz="2400" dirty="0" smtClean="0"/>
              <a:t>x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≤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y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≤ </a:t>
            </a:r>
            <a:r>
              <a:rPr lang="en-US" altLang="ko-KR" sz="2400" dirty="0" smtClean="0"/>
              <a:t>9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2400" dirty="0" smtClean="0"/>
              <a:t>를 입력으로 받아서 </a:t>
            </a:r>
            <a:r>
              <a:rPr lang="en-US" altLang="ko-KR" sz="2400" dirty="0" smtClean="0"/>
              <a:t>x</a:t>
            </a:r>
            <a:r>
              <a:rPr lang="ko-KR" altLang="en-US" sz="2400" dirty="0" smtClean="0"/>
              <a:t>단에서</a:t>
            </a:r>
            <a:r>
              <a:rPr lang="en-US" altLang="ko-KR" sz="2400" dirty="0" smtClean="0"/>
              <a:t> y</a:t>
            </a:r>
            <a:r>
              <a:rPr lang="ko-KR" altLang="en-US" sz="2400" dirty="0" smtClean="0"/>
              <a:t>단까지의 구구단을 출력하는 </a:t>
            </a:r>
            <a:r>
              <a:rPr lang="ko-KR" altLang="en-US" sz="2400" dirty="0" smtClean="0"/>
              <a:t>프로그램을 작성하시오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816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중첩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아래와 같이 구구단의 각 단이 가로방향으로 배치되어 출력되는 프로그램을 작성하시오</a:t>
            </a:r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5400600" cy="2585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045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</a:t>
            </a:r>
            <a:r>
              <a:rPr lang="en-US" altLang="ko-KR" dirty="0"/>
              <a:t>for</a:t>
            </a:r>
            <a:r>
              <a:rPr lang="ko-KR" altLang="en-US" dirty="0"/>
              <a:t>문의 형태 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여러 개의 </a:t>
            </a:r>
            <a:r>
              <a:rPr lang="ko-KR" altLang="en-US" sz="2400" dirty="0" smtClean="0"/>
              <a:t>초기값과 </a:t>
            </a:r>
            <a:r>
              <a:rPr lang="ko-KR" altLang="en-US" sz="2400" dirty="0" err="1"/>
              <a:t>증감식을</a:t>
            </a:r>
            <a:r>
              <a:rPr lang="ko-KR" altLang="en-US" sz="2400" dirty="0"/>
              <a:t> 사용하는 </a:t>
            </a:r>
            <a:r>
              <a:rPr lang="en-US" altLang="ko-KR" sz="2400" dirty="0"/>
              <a:t>for</a:t>
            </a:r>
            <a:r>
              <a:rPr lang="ko-KR" altLang="en-US" sz="2400" dirty="0"/>
              <a:t>문</a:t>
            </a:r>
          </a:p>
          <a:p>
            <a:pPr lvl="1"/>
            <a:r>
              <a:rPr lang="ko-KR" altLang="en-US" dirty="0"/>
              <a:t>초기값이 하나일 필요 없음</a:t>
            </a:r>
          </a:p>
          <a:p>
            <a:pPr lvl="1"/>
            <a:r>
              <a:rPr lang="ko-KR" altLang="en-US" dirty="0"/>
              <a:t>초기값이 여러 개일 때는 콤마로 구분</a:t>
            </a:r>
          </a:p>
          <a:p>
            <a:pPr lvl="1"/>
            <a:r>
              <a:rPr lang="ko-KR" altLang="en-US" dirty="0"/>
              <a:t>증감식도 하나 이상 사용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r>
              <a:rPr lang="ko-KR" altLang="en-US" sz="2400" dirty="0" smtClean="0"/>
              <a:t>초기값과 증감식이 없는 </a:t>
            </a:r>
            <a:r>
              <a:rPr lang="en-US" altLang="ko-KR" sz="2400" dirty="0" smtClean="0"/>
              <a:t>for</a:t>
            </a:r>
            <a:r>
              <a:rPr lang="ko-KR" altLang="en-US" sz="2400" dirty="0" smtClean="0"/>
              <a:t>문</a:t>
            </a:r>
            <a:endParaRPr lang="en-US" altLang="ko-KR" sz="2400" dirty="0" smtClean="0"/>
          </a:p>
          <a:p>
            <a:pPr lvl="1"/>
            <a:r>
              <a:rPr lang="ko-KR" altLang="en-US" dirty="0"/>
              <a:t>세 가지 형식 모두 결과가 같음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24944"/>
            <a:ext cx="4896544" cy="508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365104"/>
            <a:ext cx="7344816" cy="2429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983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</a:t>
            </a:r>
            <a:r>
              <a:rPr lang="en-US" altLang="ko-KR" dirty="0"/>
              <a:t>for</a:t>
            </a:r>
            <a:r>
              <a:rPr lang="ko-KR" altLang="en-US" dirty="0"/>
              <a:t>문의 형태 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초기식이 없더라도 그 자리는 반드시 세미콜론</a:t>
            </a:r>
            <a:r>
              <a:rPr lang="en-US" altLang="ko-KR" dirty="0"/>
              <a:t>(;)</a:t>
            </a:r>
            <a:r>
              <a:rPr lang="ko-KR" altLang="en-US" dirty="0"/>
              <a:t>으로 구분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5976664" cy="2477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79" y="4437113"/>
            <a:ext cx="7560840" cy="973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2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</a:t>
            </a:r>
            <a:r>
              <a:rPr lang="en-US" altLang="ko-KR" dirty="0"/>
              <a:t>for</a:t>
            </a:r>
            <a:r>
              <a:rPr lang="ko-KR" altLang="en-US" dirty="0"/>
              <a:t>문의 형태 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다양한 </a:t>
            </a:r>
            <a:r>
              <a:rPr lang="en-US" altLang="ko-KR" sz="2400" dirty="0"/>
              <a:t>for</a:t>
            </a:r>
            <a:r>
              <a:rPr lang="ko-KR" altLang="en-US" sz="2400" dirty="0"/>
              <a:t>문의 활용 예 ①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1844824"/>
            <a:ext cx="6178287" cy="2376264"/>
          </a:xfrm>
          <a:prstGeom prst="rect">
            <a:avLst/>
          </a:prstGeom>
          <a:ln w="19050">
            <a:solidFill>
              <a:srgbClr val="5BD0FF"/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908827" y="2852936"/>
            <a:ext cx="4959317" cy="288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08827" y="3212976"/>
            <a:ext cx="5391365" cy="3600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blackWhite">
          <a:xfrm>
            <a:off x="5761199" y="2863969"/>
            <a:ext cx="248320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반복할 변수 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i, k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선언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blackWhite">
          <a:xfrm>
            <a:off x="6228184" y="3252333"/>
            <a:ext cx="248320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초기값과 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증감식이 두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99" y="4361613"/>
            <a:ext cx="4608512" cy="2191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44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/>
              <a:t>다양한 </a:t>
            </a:r>
            <a:r>
              <a:rPr lang="en-US" altLang="ko-KR" dirty="0"/>
              <a:t>for</a:t>
            </a:r>
            <a:r>
              <a:rPr lang="ko-KR" altLang="en-US" dirty="0"/>
              <a:t>문의 형태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124744"/>
                <a:ext cx="7992888" cy="5328592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ko-KR" altLang="en-US" sz="2400" dirty="0" smtClean="0"/>
                  <a:t>제곱들의 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400" dirty="0" smtClean="0"/>
                  <a:t> 가 처음으로 </a:t>
                </a:r>
                <a:r>
                  <a:rPr lang="en-US" altLang="ko-KR" sz="2400" dirty="0" smtClean="0"/>
                  <a:t>10000</a:t>
                </a:r>
                <a:r>
                  <a:rPr lang="ko-KR" altLang="en-US" sz="2400" dirty="0" smtClean="0"/>
                  <a:t>을 넘는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2400" dirty="0" smtClean="0"/>
                  <a:t>의 값을 출력하는 프로그램을 작성하시오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124744"/>
                <a:ext cx="7992888" cy="5328592"/>
              </a:xfrm>
              <a:blipFill rotWithShape="0">
                <a:blip r:embed="rId2"/>
                <a:stretch>
                  <a:fillRect l="-1068" t="-3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97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/>
              <a:t>5</a:t>
            </a:r>
            <a:r>
              <a:rPr lang="ko-KR" altLang="en-US" sz="2400" dirty="0"/>
              <a:t>번은 쉬웠지만 </a:t>
            </a:r>
            <a:r>
              <a:rPr lang="en-US" altLang="ko-KR" sz="2400" dirty="0"/>
              <a:t>10</a:t>
            </a:r>
            <a:r>
              <a:rPr lang="ko-KR" altLang="en-US" sz="2400" dirty="0"/>
              <a:t>번</a:t>
            </a:r>
            <a:r>
              <a:rPr lang="en-US" altLang="ko-KR" sz="2400" dirty="0"/>
              <a:t>, 100</a:t>
            </a:r>
            <a:r>
              <a:rPr lang="ko-KR" altLang="en-US" sz="2400" dirty="0"/>
              <a:t>번</a:t>
            </a:r>
            <a:r>
              <a:rPr lang="en-US" altLang="ko-KR" sz="2400" dirty="0"/>
              <a:t>, 1000</a:t>
            </a:r>
            <a:r>
              <a:rPr lang="ko-KR" altLang="en-US" sz="2400" dirty="0"/>
              <a:t>번</a:t>
            </a:r>
            <a:r>
              <a:rPr lang="en-US" altLang="ko-KR" sz="2400" dirty="0"/>
              <a:t>, </a:t>
            </a:r>
            <a:r>
              <a:rPr lang="ko-KR" altLang="en-US" sz="2400" dirty="0"/>
              <a:t>더 많은 수를 출력하기에는 프로그램이 </a:t>
            </a:r>
            <a:r>
              <a:rPr lang="ko-KR" altLang="en-US" sz="2400" dirty="0" smtClean="0"/>
              <a:t>불필요하게 길어지므로 </a:t>
            </a:r>
            <a:r>
              <a:rPr lang="en-US" altLang="ko-KR" sz="2400" dirty="0"/>
              <a:t>for</a:t>
            </a:r>
            <a:r>
              <a:rPr lang="ko-KR" altLang="en-US" sz="2400" dirty="0"/>
              <a:t>문을 사용하여 프로그램 해 보자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01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</a:t>
            </a:r>
            <a:r>
              <a:rPr lang="en-US" altLang="ko-KR" dirty="0"/>
              <a:t>for</a:t>
            </a:r>
            <a:r>
              <a:rPr lang="ko-KR" altLang="en-US" dirty="0"/>
              <a:t>문의 형태 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무한루프</a:t>
            </a:r>
          </a:p>
          <a:p>
            <a:pPr lvl="2"/>
            <a:r>
              <a:rPr lang="en-US" altLang="ko-KR" sz="2000" dirty="0"/>
              <a:t>for </a:t>
            </a:r>
            <a:r>
              <a:rPr lang="ko-KR" altLang="en-US" sz="2000" dirty="0"/>
              <a:t>문에서 초기값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조건식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증감식을</a:t>
            </a:r>
            <a:r>
              <a:rPr lang="ko-KR" altLang="en-US" sz="2000" dirty="0"/>
              <a:t> 모두 지운 형태</a:t>
            </a:r>
          </a:p>
          <a:p>
            <a:pPr lvl="2"/>
            <a:r>
              <a:rPr lang="ko-KR" altLang="en-US" sz="2000" dirty="0"/>
              <a:t>사용자가 어떤 작업을 계속 반복하고자 할 때 사용</a:t>
            </a:r>
          </a:p>
          <a:p>
            <a:pPr lvl="2"/>
            <a:r>
              <a:rPr lang="ko-KR" altLang="en-US" sz="2000" dirty="0"/>
              <a:t>사용자가 </a:t>
            </a:r>
            <a:r>
              <a:rPr lang="en-US" altLang="ko-KR" sz="2000" dirty="0" err="1"/>
              <a:t>Ctrl+C</a:t>
            </a:r>
            <a:r>
              <a:rPr lang="en-US" altLang="ko-KR" sz="2000" dirty="0"/>
              <a:t> </a:t>
            </a:r>
            <a:r>
              <a:rPr lang="ko-KR" altLang="en-US" sz="2000" dirty="0"/>
              <a:t>키를 눌러야 중단됨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75" y="1802518"/>
            <a:ext cx="5244310" cy="3013602"/>
          </a:xfrm>
          <a:prstGeom prst="rect">
            <a:avLst/>
          </a:prstGeom>
          <a:ln w="19050">
            <a:solidFill>
              <a:srgbClr val="5BD0F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</a:t>
            </a:r>
            <a:r>
              <a:rPr lang="en-US" altLang="ko-KR" dirty="0"/>
              <a:t>for</a:t>
            </a:r>
            <a:r>
              <a:rPr lang="ko-KR" altLang="en-US" dirty="0"/>
              <a:t>문의 형태 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다양한 </a:t>
            </a:r>
            <a:r>
              <a:rPr lang="en-US" altLang="ko-KR" sz="2400" dirty="0"/>
              <a:t>for</a:t>
            </a:r>
            <a:r>
              <a:rPr lang="ko-KR" altLang="en-US" sz="2400" dirty="0"/>
              <a:t>문의 활용 예 ②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908828" y="3252333"/>
            <a:ext cx="5227354" cy="313234"/>
          </a:xfrm>
          <a:prstGeom prst="roundRect">
            <a:avLst>
              <a:gd name="adj" fmla="val 3783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blackWhite">
          <a:xfrm>
            <a:off x="6012160" y="3252333"/>
            <a:ext cx="26642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초기값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200" b="1" dirty="0" err="1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조건식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증감식이 없음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54" y="4797928"/>
            <a:ext cx="4258047" cy="179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623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/>
              <a:t>다양한 </a:t>
            </a:r>
            <a:r>
              <a:rPr lang="en-US" altLang="ko-KR" dirty="0"/>
              <a:t>for</a:t>
            </a:r>
            <a:r>
              <a:rPr lang="ko-KR" altLang="en-US" dirty="0"/>
              <a:t>문의 형태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아래와 같이 두 정수를 입력 받아서 합을 출력하는 동작을 무한이 반복하는 프로그램을 작성하시오</a:t>
            </a:r>
            <a:endParaRPr lang="ko-KR" alt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48880"/>
            <a:ext cx="5786721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618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+ if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err="1" smtClean="0"/>
              <a:t>반복문</a:t>
            </a:r>
            <a:r>
              <a:rPr lang="ko-KR" altLang="en-US" sz="2400" dirty="0" smtClean="0"/>
              <a:t> 안에서 </a:t>
            </a:r>
            <a:r>
              <a:rPr lang="ko-KR" altLang="en-US" sz="2400" dirty="0" err="1" smtClean="0"/>
              <a:t>조건문</a:t>
            </a:r>
            <a:r>
              <a:rPr lang="ko-KR" altLang="en-US" sz="2400" dirty="0" smtClean="0"/>
              <a:t> 실행</a:t>
            </a:r>
            <a:endParaRPr lang="en-US" altLang="ko-KR" sz="2400" dirty="0" smtClean="0"/>
          </a:p>
          <a:p>
            <a:r>
              <a:rPr lang="en-US" altLang="ko-KR" sz="2400" dirty="0" smtClean="0"/>
              <a:t>1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100</a:t>
            </a:r>
            <a:r>
              <a:rPr lang="ko-KR" altLang="en-US" sz="2400" dirty="0" smtClean="0"/>
              <a:t>까지의 정수 중 </a:t>
            </a:r>
            <a:r>
              <a:rPr lang="en-US" altLang="ko-KR" sz="2400" dirty="0" smtClean="0"/>
              <a:t>4</a:t>
            </a:r>
            <a:r>
              <a:rPr lang="ko-KR" altLang="en-US" sz="2400" dirty="0" smtClean="0"/>
              <a:t>의 배수 출력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00" y="2420888"/>
            <a:ext cx="3515216" cy="3572374"/>
          </a:xfrm>
          <a:prstGeom prst="rect">
            <a:avLst/>
          </a:prstGeom>
          <a:ln w="28575">
            <a:solidFill>
              <a:srgbClr val="29C2FF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630" y="5877272"/>
            <a:ext cx="5734850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3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/>
              <a:t>] for</a:t>
            </a:r>
            <a:r>
              <a:rPr lang="ko-KR" altLang="en-US" dirty="0"/>
              <a:t>문 </a:t>
            </a:r>
            <a:r>
              <a:rPr lang="en-US" altLang="ko-KR" dirty="0"/>
              <a:t>+ if</a:t>
            </a:r>
            <a:r>
              <a:rPr lang="ko-KR" altLang="en-US" dirty="0"/>
              <a:t>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/>
              <a:t>1</a:t>
            </a:r>
            <a:r>
              <a:rPr lang="ko-KR" altLang="en-US" sz="2400" dirty="0" smtClean="0"/>
              <a:t>부터 </a:t>
            </a:r>
            <a:r>
              <a:rPr lang="en-US" altLang="ko-KR" sz="2400" dirty="0" smtClean="0"/>
              <a:t>100</a:t>
            </a:r>
            <a:r>
              <a:rPr lang="ko-KR" altLang="en-US" sz="2400" dirty="0" smtClean="0"/>
              <a:t>까지의 정수 중 </a:t>
            </a:r>
            <a:r>
              <a:rPr lang="en-US" altLang="ko-KR" sz="2400" dirty="0" smtClean="0"/>
              <a:t>6</a:t>
            </a:r>
            <a:r>
              <a:rPr lang="ko-KR" altLang="en-US" sz="2400" dirty="0" smtClean="0"/>
              <a:t>의 배수들의 개수를 </a:t>
            </a:r>
            <a:r>
              <a:rPr lang="ko-KR" altLang="en-US" sz="2400" dirty="0" smtClean="0"/>
              <a:t>출력하는 </a:t>
            </a:r>
            <a:r>
              <a:rPr lang="ko-KR" altLang="en-US" sz="2400" dirty="0" smtClean="0"/>
              <a:t>프로그램을 작성하시오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237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/>
              <a:t>] for</a:t>
            </a:r>
            <a:r>
              <a:rPr lang="ko-KR" altLang="en-US" dirty="0"/>
              <a:t>문 </a:t>
            </a:r>
            <a:r>
              <a:rPr lang="en-US" altLang="ko-KR" dirty="0"/>
              <a:t>+ if</a:t>
            </a:r>
            <a:r>
              <a:rPr lang="ko-KR" altLang="en-US" dirty="0"/>
              <a:t>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하나의 정수를 입력으로 받아서 이 정수가 소수인지 아닌지 판별하는 프로그램을 작성하시오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781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  <a:p>
            <a:pPr lvl="1"/>
            <a:r>
              <a:rPr lang="ko-KR" altLang="en-US" sz="2400" dirty="0"/>
              <a:t>기본 </a:t>
            </a:r>
            <a:r>
              <a:rPr lang="en-US" altLang="ko-KR" sz="2400" dirty="0"/>
              <a:t>for</a:t>
            </a:r>
            <a:r>
              <a:rPr lang="ko-KR" altLang="en-US" sz="2400" dirty="0"/>
              <a:t>문 사용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예</a:t>
            </a:r>
            <a:endParaRPr lang="ko-KR" altLang="en-US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88" y="4921340"/>
            <a:ext cx="5189388" cy="1892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75424"/>
            <a:ext cx="7124194" cy="2545916"/>
          </a:xfrm>
          <a:prstGeom prst="rect">
            <a:avLst/>
          </a:prstGeom>
          <a:ln>
            <a:solidFill>
              <a:srgbClr val="5BD0FF"/>
            </a:solidFill>
          </a:ln>
        </p:spPr>
      </p:pic>
    </p:spTree>
    <p:extLst>
      <p:ext uri="{BB962C8B-B14F-4D97-AF65-F5344CB8AC3E}">
        <p14:creationId xmlns:p14="http://schemas.microsoft.com/office/powerpoint/2010/main" val="46035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단순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자신의 학번과 이름을 </a:t>
            </a:r>
            <a:r>
              <a:rPr lang="en-US" altLang="ko-KR" sz="2400" dirty="0" smtClean="0"/>
              <a:t>20</a:t>
            </a:r>
            <a:r>
              <a:rPr lang="ko-KR" altLang="en-US" sz="2400" dirty="0" smtClean="0"/>
              <a:t>번 출력하는 프로그램을 작성하시오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733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for</a:t>
            </a:r>
            <a:r>
              <a:rPr lang="ko-KR" altLang="en-US" sz="2400" dirty="0"/>
              <a:t>문의 개념과 </a:t>
            </a:r>
            <a:r>
              <a:rPr lang="ko-KR" altLang="en-US" sz="2400" dirty="0" smtClean="0"/>
              <a:t>활용</a:t>
            </a:r>
            <a:endParaRPr lang="en-US" altLang="ko-KR" sz="24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2"/>
            <a:r>
              <a:rPr lang="ko-KR" altLang="en-US" dirty="0"/>
              <a:t>반복되는 순서 </a:t>
            </a:r>
            <a:r>
              <a:rPr lang="en-US" altLang="ko-KR" dirty="0"/>
              <a:t>- </a:t>
            </a:r>
            <a:r>
              <a:rPr lang="ko-KR" altLang="en-US" dirty="0"/>
              <a:t>➊</a:t>
            </a:r>
            <a:r>
              <a:rPr lang="en-US" altLang="ko-KR" dirty="0"/>
              <a:t>, ➋</a:t>
            </a:r>
            <a:r>
              <a:rPr lang="ko-KR" altLang="en-US" dirty="0"/>
              <a:t>를 수행하고 ➌</a:t>
            </a:r>
            <a:r>
              <a:rPr lang="en-US" altLang="ko-KR" dirty="0"/>
              <a:t>, ➍, ➋</a:t>
            </a:r>
            <a:r>
              <a:rPr lang="ko-KR" altLang="en-US" dirty="0"/>
              <a:t>가 계속 반복할 문장들을 </a:t>
            </a:r>
            <a:r>
              <a:rPr lang="ko-KR" altLang="en-US" dirty="0" smtClean="0"/>
              <a:t>수행함</a:t>
            </a:r>
            <a:endParaRPr lang="en-US" altLang="ko-KR" dirty="0"/>
          </a:p>
          <a:p>
            <a:pPr lvl="2"/>
            <a:r>
              <a:rPr lang="en-US" altLang="ko-KR" dirty="0"/>
              <a:t>for</a:t>
            </a:r>
            <a:r>
              <a:rPr lang="ko-KR" altLang="en-US" dirty="0"/>
              <a:t>문의 형식 </a:t>
            </a:r>
            <a:r>
              <a:rPr lang="en-US" altLang="ko-KR" dirty="0"/>
              <a:t>- </a:t>
            </a:r>
            <a:r>
              <a:rPr lang="ko-KR" altLang="en-US" dirty="0"/>
              <a:t>괄호 안에 </a:t>
            </a:r>
            <a:r>
              <a:rPr lang="ko-KR" altLang="en-US" dirty="0" smtClean="0"/>
              <a:t>초기값</a:t>
            </a:r>
            <a:r>
              <a:rPr lang="en-US" altLang="ko-KR" dirty="0"/>
              <a:t>, </a:t>
            </a:r>
            <a:r>
              <a:rPr lang="ko-KR" altLang="en-US" dirty="0" err="1"/>
              <a:t>조건식</a:t>
            </a:r>
            <a:r>
              <a:rPr lang="en-US" altLang="ko-KR" dirty="0"/>
              <a:t>, </a:t>
            </a:r>
            <a:r>
              <a:rPr lang="ko-KR" altLang="en-US" dirty="0"/>
              <a:t>증감식이 세미콜론</a:t>
            </a:r>
            <a:r>
              <a:rPr lang="en-US" altLang="ko-KR" dirty="0"/>
              <a:t>(;)</a:t>
            </a:r>
            <a:r>
              <a:rPr lang="ko-KR" altLang="en-US" dirty="0"/>
              <a:t>으로 </a:t>
            </a:r>
            <a:r>
              <a:rPr lang="ko-KR" altLang="en-US" dirty="0" smtClean="0"/>
              <a:t>구분됨</a:t>
            </a:r>
            <a:endParaRPr lang="en-US" altLang="ko-KR" dirty="0"/>
          </a:p>
          <a:p>
            <a:pPr lvl="2"/>
            <a:r>
              <a:rPr lang="ko-KR" altLang="en-US" dirty="0"/>
              <a:t>중괄호</a:t>
            </a:r>
            <a:r>
              <a:rPr lang="en-US" altLang="ko-KR" dirty="0"/>
              <a:t>({ }) </a:t>
            </a:r>
            <a:r>
              <a:rPr lang="ko-KR" altLang="en-US" dirty="0"/>
              <a:t>안에 반복할 문장들이 나옴</a:t>
            </a:r>
            <a:r>
              <a:rPr lang="en-US" altLang="ko-KR" dirty="0"/>
              <a:t>. </a:t>
            </a:r>
            <a:r>
              <a:rPr lang="ko-KR" altLang="en-US" dirty="0"/>
              <a:t>반복할 문장이 하나뿐이라면 중괄호를 생략해도 </a:t>
            </a:r>
            <a:r>
              <a:rPr lang="ko-KR" altLang="en-US" dirty="0" smtClean="0"/>
              <a:t>됨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2816"/>
            <a:ext cx="3379672" cy="293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41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for</a:t>
            </a:r>
            <a:r>
              <a:rPr lang="ko-KR" altLang="en-US" sz="2400" dirty="0"/>
              <a:t>문의 개념과 </a:t>
            </a:r>
            <a:r>
              <a:rPr lang="ko-KR" altLang="en-US" sz="2400" dirty="0" smtClean="0"/>
              <a:t>활용</a:t>
            </a:r>
            <a:endParaRPr lang="en-US" altLang="ko-KR" sz="24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➊ </a:t>
            </a:r>
            <a:r>
              <a:rPr lang="en-US" altLang="ko-KR" dirty="0"/>
              <a:t>for</a:t>
            </a:r>
            <a:r>
              <a:rPr lang="ko-KR" altLang="en-US" dirty="0"/>
              <a:t>문을 사용하기 위해서는 무조건 변수를 하나 준비함</a:t>
            </a:r>
            <a:r>
              <a:rPr lang="en-US" altLang="ko-KR" dirty="0"/>
              <a:t>. </a:t>
            </a:r>
            <a:r>
              <a:rPr lang="ko-KR" altLang="en-US" dirty="0"/>
              <a:t>변수의 이름은 대개 </a:t>
            </a:r>
            <a:r>
              <a:rPr lang="en-US" altLang="ko-KR" dirty="0" err="1"/>
              <a:t>i</a:t>
            </a:r>
            <a:r>
              <a:rPr lang="en-US" altLang="ko-KR" dirty="0"/>
              <a:t>, j, k 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2"/>
            <a:r>
              <a:rPr lang="en-US" altLang="ko-KR" dirty="0" smtClean="0"/>
              <a:t>➋ </a:t>
            </a:r>
            <a:r>
              <a:rPr lang="ko-KR" altLang="en-US" dirty="0"/>
              <a:t>사용할 변수의 </a:t>
            </a:r>
            <a:r>
              <a:rPr lang="ko-KR" altLang="en-US" dirty="0" smtClean="0"/>
              <a:t>초기값을 </a:t>
            </a:r>
            <a:r>
              <a:rPr lang="en-US" altLang="ko-KR" dirty="0"/>
              <a:t>0</a:t>
            </a:r>
            <a:r>
              <a:rPr lang="ko-KR" altLang="en-US" dirty="0"/>
              <a:t>으로 설정</a:t>
            </a:r>
            <a:r>
              <a:rPr lang="en-US" altLang="ko-KR" dirty="0"/>
              <a:t>. </a:t>
            </a:r>
            <a:r>
              <a:rPr lang="ko-KR" altLang="en-US" dirty="0"/>
              <a:t>꼭 </a:t>
            </a:r>
            <a:r>
              <a:rPr lang="en-US" altLang="ko-KR" dirty="0"/>
              <a:t>0</a:t>
            </a:r>
            <a:r>
              <a:rPr lang="ko-KR" altLang="en-US" dirty="0"/>
              <a:t>이 아니어도 되지만 보통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ko-KR" altLang="en-US" dirty="0" smtClean="0"/>
              <a:t>시작함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6393904" cy="345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2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for</a:t>
            </a:r>
            <a:r>
              <a:rPr lang="ko-KR" altLang="en-US" sz="2400" dirty="0"/>
              <a:t>문의 개념과 </a:t>
            </a:r>
            <a:r>
              <a:rPr lang="ko-KR" altLang="en-US" sz="2400" dirty="0" smtClean="0"/>
              <a:t>활용</a:t>
            </a:r>
            <a:endParaRPr lang="en-US" altLang="ko-KR" sz="2400" dirty="0" smtClean="0"/>
          </a:p>
          <a:p>
            <a:endParaRPr lang="en-US" altLang="ko-KR" dirty="0"/>
          </a:p>
          <a:p>
            <a:pPr marL="447675" lvl="2" indent="0">
              <a:buNone/>
            </a:pP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 ➌ </a:t>
            </a:r>
            <a:r>
              <a:rPr lang="en-US" altLang="ko-KR" dirty="0"/>
              <a:t>5</a:t>
            </a:r>
            <a:r>
              <a:rPr lang="ko-KR" altLang="en-US" dirty="0"/>
              <a:t>번을 실행해야 하므로 ‘</a:t>
            </a:r>
            <a:r>
              <a:rPr lang="en-US" altLang="ko-KR" dirty="0" err="1"/>
              <a:t>i</a:t>
            </a:r>
            <a:r>
              <a:rPr lang="en-US" altLang="ko-KR" dirty="0"/>
              <a:t>&lt;=5’</a:t>
            </a:r>
            <a:r>
              <a:rPr lang="ko-KR" altLang="en-US" dirty="0"/>
              <a:t>라고 생각하기 쉽지만</a:t>
            </a:r>
            <a:r>
              <a:rPr lang="en-US" altLang="ko-KR" dirty="0"/>
              <a:t>, ➋</a:t>
            </a:r>
            <a:r>
              <a:rPr lang="ko-KR" altLang="en-US" dirty="0"/>
              <a:t>에서 </a:t>
            </a:r>
            <a:r>
              <a:rPr lang="ko-KR" altLang="en-US" dirty="0" err="1"/>
              <a:t>초깃값이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부터 시작하므로 </a:t>
            </a:r>
            <a:r>
              <a:rPr lang="ko-KR" altLang="en-US" dirty="0" smtClean="0"/>
              <a:t>‘</a:t>
            </a:r>
            <a:r>
              <a:rPr lang="en-US" altLang="ko-KR" dirty="0" err="1"/>
              <a:t>i</a:t>
            </a:r>
            <a:r>
              <a:rPr lang="en-US" altLang="ko-KR" dirty="0"/>
              <a:t>&lt;5’</a:t>
            </a:r>
            <a:r>
              <a:rPr lang="ko-KR" altLang="en-US" dirty="0"/>
              <a:t>로 설정해야 </a:t>
            </a:r>
            <a:r>
              <a:rPr lang="en-US" altLang="ko-KR" dirty="0"/>
              <a:t>0, 1, 2, 3, 4</a:t>
            </a:r>
            <a:r>
              <a:rPr lang="ko-KR" altLang="en-US" dirty="0"/>
              <a:t>로 총 </a:t>
            </a:r>
            <a:r>
              <a:rPr lang="en-US" altLang="ko-KR" dirty="0"/>
              <a:t>5</a:t>
            </a:r>
            <a:r>
              <a:rPr lang="ko-KR" altLang="en-US" dirty="0"/>
              <a:t>번이 실행됨</a:t>
            </a:r>
            <a:r>
              <a:rPr lang="en-US" altLang="ko-KR" dirty="0"/>
              <a:t>. </a:t>
            </a:r>
            <a:r>
              <a:rPr lang="ko-KR" altLang="en-US" dirty="0"/>
              <a:t>만약 ‘</a:t>
            </a:r>
            <a:r>
              <a:rPr lang="en-US" altLang="ko-KR" dirty="0" err="1"/>
              <a:t>i</a:t>
            </a:r>
            <a:r>
              <a:rPr lang="en-US" altLang="ko-KR" dirty="0"/>
              <a:t>&lt;=5’</a:t>
            </a:r>
            <a:r>
              <a:rPr lang="ko-KR" altLang="en-US" dirty="0"/>
              <a:t>라고 쓰면 </a:t>
            </a:r>
            <a:r>
              <a:rPr lang="en-US" altLang="ko-KR" dirty="0"/>
              <a:t>6</a:t>
            </a:r>
            <a:r>
              <a:rPr lang="ko-KR" altLang="en-US" dirty="0"/>
              <a:t>번 </a:t>
            </a:r>
            <a:r>
              <a:rPr lang="ko-KR" altLang="en-US" dirty="0" smtClean="0"/>
              <a:t>실행됨</a:t>
            </a:r>
            <a:endParaRPr lang="en-US" altLang="ko-KR" dirty="0"/>
          </a:p>
          <a:p>
            <a:pPr lvl="2"/>
            <a:r>
              <a:rPr lang="en-US" altLang="ko-KR" dirty="0"/>
              <a:t>  ➍ ‘</a:t>
            </a:r>
            <a:r>
              <a:rPr lang="en-US" altLang="ko-KR" dirty="0" err="1"/>
              <a:t>i</a:t>
            </a:r>
            <a:r>
              <a:rPr lang="en-US" altLang="ko-KR" dirty="0"/>
              <a:t>++’</a:t>
            </a:r>
            <a:r>
              <a:rPr lang="ko-KR" altLang="en-US" dirty="0"/>
              <a:t>는 ‘</a:t>
            </a:r>
            <a:r>
              <a:rPr lang="en-US" altLang="ko-KR" dirty="0" err="1"/>
              <a:t>i</a:t>
            </a:r>
            <a:r>
              <a:rPr lang="en-US" altLang="ko-KR" dirty="0"/>
              <a:t>=i+1’</a:t>
            </a:r>
            <a:r>
              <a:rPr lang="ko-KR" altLang="en-US" dirty="0"/>
              <a:t>과 동일한 역할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 err="1"/>
              <a:t>i</a:t>
            </a:r>
            <a:r>
              <a:rPr lang="ko-KR" altLang="en-US" dirty="0"/>
              <a:t>값을 </a:t>
            </a:r>
            <a:r>
              <a:rPr lang="en-US" altLang="ko-KR" dirty="0"/>
              <a:t>1 </a:t>
            </a:r>
            <a:r>
              <a:rPr lang="ko-KR" altLang="en-US" dirty="0"/>
              <a:t>증가시킴</a:t>
            </a:r>
            <a:r>
              <a:rPr lang="en-US" altLang="ko-KR" dirty="0"/>
              <a:t>. </a:t>
            </a:r>
            <a:r>
              <a:rPr lang="ko-KR" altLang="en-US" dirty="0" smtClean="0"/>
              <a:t>이 </a:t>
            </a:r>
            <a:r>
              <a:rPr lang="ko-KR" altLang="en-US" dirty="0"/>
              <a:t>부분은 </a:t>
            </a:r>
            <a:r>
              <a:rPr lang="en-US" altLang="ko-KR" dirty="0"/>
              <a:t>for</a:t>
            </a:r>
            <a:r>
              <a:rPr lang="ko-KR" altLang="en-US" dirty="0"/>
              <a:t>문을 한번 돌 때마다 </a:t>
            </a:r>
            <a:r>
              <a:rPr lang="ko-KR" altLang="en-US" dirty="0" smtClean="0"/>
              <a:t>수행함</a:t>
            </a:r>
            <a:endParaRPr lang="en-US" altLang="ko-KR" dirty="0"/>
          </a:p>
          <a:p>
            <a:pPr lvl="2"/>
            <a:r>
              <a:rPr lang="en-US" altLang="ko-KR" dirty="0"/>
              <a:t>  ➎ </a:t>
            </a:r>
            <a:r>
              <a:rPr lang="ko-KR" altLang="en-US" dirty="0"/>
              <a:t>실제로 반복되는 내용</a:t>
            </a:r>
            <a:r>
              <a:rPr lang="en-US" altLang="ko-KR" dirty="0"/>
              <a:t>. </a:t>
            </a:r>
            <a:r>
              <a:rPr lang="ko-KR" altLang="en-US" dirty="0"/>
              <a:t>지금은 </a:t>
            </a:r>
            <a:r>
              <a:rPr lang="en-US" altLang="ko-KR" dirty="0" err="1"/>
              <a:t>printf</a:t>
            </a:r>
            <a:r>
              <a:rPr lang="ko-KR" altLang="en-US" dirty="0"/>
              <a:t>문 한 줄만 들어있지만</a:t>
            </a:r>
            <a:r>
              <a:rPr lang="en-US" altLang="ko-KR" dirty="0"/>
              <a:t>, </a:t>
            </a:r>
            <a:r>
              <a:rPr lang="ko-KR" altLang="en-US" dirty="0"/>
              <a:t>복잡한 프로그램은 많은 </a:t>
            </a:r>
            <a:r>
              <a:rPr lang="ko-KR" altLang="en-US" dirty="0" smtClean="0"/>
              <a:t>내용이 들어감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6-2]</a:t>
            </a:r>
            <a:r>
              <a:rPr lang="ko-KR" altLang="en-US" dirty="0"/>
              <a:t>에서 화살표를 따라 계속 수행해 보면</a:t>
            </a:r>
            <a:r>
              <a:rPr lang="en-US" altLang="ko-KR" dirty="0"/>
              <a:t>, </a:t>
            </a:r>
            <a:r>
              <a:rPr lang="ko-KR" altLang="en-US" dirty="0" smtClean="0"/>
              <a:t>초기값은 </a:t>
            </a:r>
            <a:r>
              <a:rPr lang="ko-KR" altLang="en-US" dirty="0"/>
              <a:t>한 번만 수행되고 나머지가 </a:t>
            </a:r>
            <a:r>
              <a:rPr lang="ko-KR" altLang="en-US" dirty="0" smtClean="0"/>
              <a:t>계속 반복되는 구조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132" y="332656"/>
            <a:ext cx="4521696" cy="2443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705160"/>
            <a:ext cx="7435552" cy="80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3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6993</TotalTime>
  <Words>1078</Words>
  <Application>Microsoft Office PowerPoint</Application>
  <PresentationFormat>화면 슬라이드 쇼(4:3)</PresentationFormat>
  <Paragraphs>260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5" baseType="lpstr">
      <vt:lpstr>HY견고딕</vt:lpstr>
      <vt:lpstr>굴림</vt:lpstr>
      <vt:lpstr>돋움</vt:lpstr>
      <vt:lpstr>맑은 고딕</vt:lpstr>
      <vt:lpstr>Arial</vt:lpstr>
      <vt:lpstr>Cambria Math</vt:lpstr>
      <vt:lpstr>Garamond</vt:lpstr>
      <vt:lpstr>Tahoma</vt:lpstr>
      <vt:lpstr>Wingdings</vt:lpstr>
      <vt:lpstr>Office 테마</vt:lpstr>
      <vt:lpstr>6장. 반복문 Ⅰ: for 문</vt:lpstr>
      <vt:lpstr>단순 for 문 </vt:lpstr>
      <vt:lpstr>단순 for 문 </vt:lpstr>
      <vt:lpstr>단순 for 문 </vt:lpstr>
      <vt:lpstr>단순 for 문 </vt:lpstr>
      <vt:lpstr>[연습문제] 단순 for 문</vt:lpstr>
      <vt:lpstr>단순 for 문 </vt:lpstr>
      <vt:lpstr>단순 for 문 </vt:lpstr>
      <vt:lpstr>단순 for 문 </vt:lpstr>
      <vt:lpstr>단순 for 문 </vt:lpstr>
      <vt:lpstr>단순 for 문 </vt:lpstr>
      <vt:lpstr>[연습문제] 단순 for 문</vt:lpstr>
      <vt:lpstr>단순 for 문 </vt:lpstr>
      <vt:lpstr>단순 for 문 </vt:lpstr>
      <vt:lpstr>[연습문제] 단순 for 문</vt:lpstr>
      <vt:lpstr>단순 for 문 </vt:lpstr>
      <vt:lpstr>단순 for 문 </vt:lpstr>
      <vt:lpstr>단순 for 문 </vt:lpstr>
      <vt:lpstr>단순 for 문 </vt:lpstr>
      <vt:lpstr>단순 for 문 </vt:lpstr>
      <vt:lpstr>[연습문제] 단순 for 문</vt:lpstr>
      <vt:lpstr>[연습문제] 단순 for 문</vt:lpstr>
      <vt:lpstr>단순 for 문 </vt:lpstr>
      <vt:lpstr>[연습문제] 단순 for 문</vt:lpstr>
      <vt:lpstr>단순 for 문 </vt:lpstr>
      <vt:lpstr>중첩 for 문 </vt:lpstr>
      <vt:lpstr>중첩 for 문 </vt:lpstr>
      <vt:lpstr>중첩 for 문 </vt:lpstr>
      <vt:lpstr>중첩 for 문 </vt:lpstr>
      <vt:lpstr>중첩 for 문 </vt:lpstr>
      <vt:lpstr>[연습문제] 충첩 for 문</vt:lpstr>
      <vt:lpstr>중첩 for 문 </vt:lpstr>
      <vt:lpstr>중첩 for 문 </vt:lpstr>
      <vt:lpstr>[연습문제] 중첩 for 문</vt:lpstr>
      <vt:lpstr>[연습문제] 중첩 for 문</vt:lpstr>
      <vt:lpstr>다양한 for문의 형태  </vt:lpstr>
      <vt:lpstr>다양한 for문의 형태  </vt:lpstr>
      <vt:lpstr>다양한 for문의 형태  </vt:lpstr>
      <vt:lpstr>[연습문제] 다양한 for문의 형태 </vt:lpstr>
      <vt:lpstr>다양한 for문의 형태  </vt:lpstr>
      <vt:lpstr>다양한 for문의 형태  </vt:lpstr>
      <vt:lpstr>[연습문제] 다양한 for문의 형태 </vt:lpstr>
      <vt:lpstr>for문 + if문  </vt:lpstr>
      <vt:lpstr>[연습문제] for문 + if문 </vt:lpstr>
      <vt:lpstr>[연습문제] for문 + if문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jhoon</cp:lastModifiedBy>
  <cp:revision>690</cp:revision>
  <dcterms:created xsi:type="dcterms:W3CDTF">2012-07-11T10:23:22Z</dcterms:created>
  <dcterms:modified xsi:type="dcterms:W3CDTF">2019-10-30T08:58:06Z</dcterms:modified>
</cp:coreProperties>
</file>