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49" r:id="rId2"/>
    <p:sldId id="450" r:id="rId3"/>
    <p:sldId id="636" r:id="rId4"/>
    <p:sldId id="637" r:id="rId5"/>
    <p:sldId id="638" r:id="rId6"/>
    <p:sldId id="639" r:id="rId7"/>
    <p:sldId id="640" r:id="rId8"/>
    <p:sldId id="655" r:id="rId9"/>
    <p:sldId id="641" r:id="rId10"/>
    <p:sldId id="642" r:id="rId11"/>
    <p:sldId id="643" r:id="rId12"/>
    <p:sldId id="644" r:id="rId13"/>
    <p:sldId id="645" r:id="rId14"/>
    <p:sldId id="646" r:id="rId15"/>
    <p:sldId id="647" r:id="rId16"/>
    <p:sldId id="648" r:id="rId17"/>
    <p:sldId id="649" r:id="rId18"/>
    <p:sldId id="656" r:id="rId19"/>
    <p:sldId id="650" r:id="rId20"/>
    <p:sldId id="651" r:id="rId21"/>
    <p:sldId id="652" r:id="rId22"/>
    <p:sldId id="653" r:id="rId23"/>
    <p:sldId id="654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0FF"/>
    <a:srgbClr val="29C2FF"/>
    <a:srgbClr val="97E1FF"/>
    <a:srgbClr val="11BBFF"/>
    <a:srgbClr val="F7FF8B"/>
    <a:srgbClr val="FDDDD3"/>
    <a:srgbClr val="FBF5C5"/>
    <a:srgbClr val="669900"/>
    <a:srgbClr val="CDF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94" d="100"/>
          <a:sy n="94" d="100"/>
        </p:scale>
        <p:origin x="876" y="7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2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136904" cy="5688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7992888" cy="5688632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2019-11-06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7943582" cy="1902073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Ⅱ: while </a:t>
            </a:r>
            <a:r>
              <a:rPr lang="ko-KR" altLang="en-US" dirty="0" smtClean="0"/>
              <a:t>문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문으로 무한루프 만들기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989038" cy="3384376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043607" y="3284984"/>
            <a:ext cx="4392489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blackWhite">
          <a:xfrm>
            <a:off x="5364088" y="3296017"/>
            <a:ext cx="18146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무한루프 조건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88" y="5157192"/>
            <a:ext cx="454250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 줄에 두 정수를 입력으로 받아서 다음 줄에 두 정수 중 큰 수를 출력하는 것을 반복하는 프로그램을 무한루프 </a:t>
            </a:r>
            <a:r>
              <a:rPr lang="en-US" altLang="ko-KR" sz="2400" dirty="0" smtClean="0"/>
              <a:t>while </a:t>
            </a:r>
            <a:r>
              <a:rPr lang="ko-KR" altLang="en-US" sz="2400" dirty="0" smtClean="0"/>
              <a:t>문을 사용해서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93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do~while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do~while</a:t>
            </a:r>
            <a:r>
              <a:rPr lang="ko-KR" altLang="en-US" dirty="0" smtClean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문의 차이</a:t>
            </a:r>
          </a:p>
          <a:p>
            <a:pPr lvl="1"/>
            <a:r>
              <a:rPr lang="ko-KR" altLang="en-US" sz="2400" dirty="0" err="1" smtClean="0"/>
              <a:t>조건식을</a:t>
            </a:r>
            <a:r>
              <a:rPr lang="ko-KR" altLang="en-US" sz="2400" dirty="0" smtClean="0"/>
              <a:t> 확인하기 </a:t>
            </a:r>
            <a:r>
              <a:rPr lang="ko-KR" altLang="en-US" sz="2400" dirty="0"/>
              <a:t>전에 ‘반복할 문장’을 </a:t>
            </a:r>
            <a:r>
              <a:rPr lang="ko-KR" altLang="en-US" sz="2400" dirty="0" smtClean="0"/>
              <a:t>수행함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무조건 </a:t>
            </a:r>
            <a:r>
              <a:rPr lang="ko-KR" altLang="en-US" sz="2400" dirty="0"/>
              <a:t>한 번은 실행됨</a:t>
            </a:r>
          </a:p>
          <a:p>
            <a:pPr lvl="1"/>
            <a:r>
              <a:rPr lang="ko-KR" altLang="en-US" sz="2400" dirty="0"/>
              <a:t>형식은 </a:t>
            </a:r>
            <a:r>
              <a:rPr lang="en-US" altLang="ko-KR" sz="2400" dirty="0"/>
              <a:t>while </a:t>
            </a:r>
            <a:r>
              <a:rPr lang="ko-KR" altLang="en-US" sz="2400" dirty="0"/>
              <a:t>문과 동일하지만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조건식이 아래에 위치</a:t>
            </a:r>
          </a:p>
          <a:p>
            <a:pPr lvl="1"/>
            <a:endParaRPr lang="en-US" altLang="ko-KR" sz="2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3501008"/>
            <a:ext cx="3096343" cy="263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354603"/>
            <a:ext cx="2847578" cy="22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2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79" y="1926082"/>
            <a:ext cx="7335274" cy="3581900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do~while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do~while</a:t>
            </a:r>
            <a:r>
              <a:rPr lang="ko-KR" altLang="en-US" dirty="0" smtClean="0"/>
              <a:t>문의 </a:t>
            </a:r>
            <a:r>
              <a:rPr lang="ko-KR" altLang="en-US" dirty="0"/>
              <a:t>사용 예 ① 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7" y="3284984"/>
            <a:ext cx="6984777" cy="936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blackWhite">
          <a:xfrm>
            <a:off x="6200459" y="2912500"/>
            <a:ext cx="21156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내부가 실행되지 않음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31249" y="4452917"/>
            <a:ext cx="7284848" cy="7616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blackWhite">
          <a:xfrm>
            <a:off x="6484355" y="5244302"/>
            <a:ext cx="18146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내부가 한번은 실행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0" y="5579990"/>
            <a:ext cx="4968602" cy="122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4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do~while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do~while</a:t>
            </a:r>
            <a:r>
              <a:rPr lang="ko-KR" altLang="en-US" dirty="0" smtClean="0"/>
              <a:t>문의 </a:t>
            </a:r>
            <a:r>
              <a:rPr lang="ko-KR" altLang="en-US" dirty="0"/>
              <a:t>사용 예 ② </a:t>
            </a:r>
            <a:endParaRPr lang="en-US" altLang="ko-KR" sz="2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971519"/>
            <a:ext cx="9036496" cy="4553825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</p:spTree>
    <p:extLst>
      <p:ext uri="{BB962C8B-B14F-4D97-AF65-F5344CB8AC3E}">
        <p14:creationId xmlns:p14="http://schemas.microsoft.com/office/powerpoint/2010/main" val="3759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탈출하는 </a:t>
            </a:r>
            <a:r>
              <a:rPr lang="en-US" altLang="ko-KR" dirty="0"/>
              <a:t>break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sz="2400" dirty="0" smtClean="0"/>
              <a:t>for</a:t>
            </a:r>
            <a:r>
              <a:rPr lang="en-US" altLang="ko-KR" sz="2400" dirty="0"/>
              <a:t>, while, </a:t>
            </a:r>
            <a:r>
              <a:rPr lang="en-US" altLang="ko-KR" sz="2400" dirty="0" err="1"/>
              <a:t>do~while</a:t>
            </a:r>
            <a:r>
              <a:rPr lang="ko-KR" altLang="en-US" sz="2400" dirty="0"/>
              <a:t>과 같은 </a:t>
            </a:r>
            <a:r>
              <a:rPr lang="ko-KR" altLang="en-US" sz="2400" dirty="0" err="1"/>
              <a:t>반복문을</a:t>
            </a:r>
            <a:r>
              <a:rPr lang="ko-KR" altLang="en-US" sz="2400" dirty="0"/>
              <a:t> 탈출할 때 사용</a:t>
            </a:r>
          </a:p>
          <a:p>
            <a:pPr lvl="1"/>
            <a:r>
              <a:rPr lang="en-US" altLang="ko-KR" sz="2400" dirty="0"/>
              <a:t>if </a:t>
            </a:r>
            <a:r>
              <a:rPr lang="ko-KR" altLang="en-US" sz="2400" dirty="0"/>
              <a:t>문과 결합하여 무한루프 안에 사용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무한루프를 돌다 특정 조건을 만족하면 프로그램을 종료하는 역할</a:t>
            </a:r>
          </a:p>
          <a:p>
            <a:pPr lvl="1"/>
            <a:endParaRPr lang="ko-KR" altLang="en-US" sz="2400" dirty="0"/>
          </a:p>
          <a:p>
            <a:pPr lvl="1"/>
            <a:endParaRPr lang="en-US" altLang="ko-KR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61412"/>
            <a:ext cx="5328592" cy="244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233385"/>
            <a:ext cx="1728192" cy="21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2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7" y="2029533"/>
            <a:ext cx="7380328" cy="3491768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/>
              <a:t>문의 사용 예 ①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3" y="3416106"/>
            <a:ext cx="4896545" cy="3729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blackWhite">
          <a:xfrm>
            <a:off x="5652120" y="3484586"/>
            <a:ext cx="21156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100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 반복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5543" y="4188941"/>
            <a:ext cx="4955061" cy="3201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blackWhite">
          <a:xfrm>
            <a:off x="5722753" y="4206125"/>
            <a:ext cx="24731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무조건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for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문을 탈출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346" y="5451866"/>
            <a:ext cx="4628753" cy="130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47382"/>
            <a:ext cx="7735380" cy="4505954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문의 사용 예 ② 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9706" y="3280181"/>
            <a:ext cx="4341223" cy="3920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blackWhite">
          <a:xfrm>
            <a:off x="5000929" y="3334861"/>
            <a:ext cx="21156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무한 루프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9303" y="4467049"/>
            <a:ext cx="4820373" cy="5926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blackWhite">
          <a:xfrm>
            <a:off x="5419568" y="4602910"/>
            <a:ext cx="33288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첫번째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입력값이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이면 무한 루프 탈출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320" y="1085503"/>
            <a:ext cx="4001186" cy="154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3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 줄에 </a:t>
            </a:r>
            <a:r>
              <a:rPr lang="ko-KR" altLang="en-US" sz="2400" dirty="0" smtClean="0"/>
              <a:t>하나의 양의 </a:t>
            </a:r>
            <a:r>
              <a:rPr lang="ko-KR" altLang="en-US" sz="2400" dirty="0" smtClean="0"/>
              <a:t>정수를 </a:t>
            </a:r>
            <a:r>
              <a:rPr lang="ko-KR" altLang="en-US" sz="2400" dirty="0" smtClean="0"/>
              <a:t>입력으로 받아서 </a:t>
            </a:r>
            <a:r>
              <a:rPr lang="ko-KR" altLang="en-US" sz="2400" dirty="0" smtClean="0"/>
              <a:t>이 정수가 짝수인지 홀수인지 출력하는 </a:t>
            </a:r>
            <a:r>
              <a:rPr lang="ko-KR" altLang="en-US" sz="2400" dirty="0" smtClean="0"/>
              <a:t>것을 </a:t>
            </a:r>
            <a:r>
              <a:rPr lang="ko-KR" altLang="en-US" sz="2400" dirty="0" smtClean="0"/>
              <a:t>무한히 반복하다가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을 입력하면 끝나는 프로그램을 </a:t>
            </a:r>
            <a:r>
              <a:rPr lang="en-US" altLang="ko-KR" sz="2400" dirty="0" smtClean="0"/>
              <a:t>while </a:t>
            </a:r>
            <a:r>
              <a:rPr lang="ko-KR" altLang="en-US" sz="2400" dirty="0" smtClean="0"/>
              <a:t>문을 사용해서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11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/>
              <a:t>문의 사용 예 ③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35080"/>
            <a:ext cx="8278380" cy="4058216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444072" y="3547248"/>
            <a:ext cx="4896545" cy="3729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blackWhite">
          <a:xfrm>
            <a:off x="5268609" y="3615728"/>
            <a:ext cx="21156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100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 반복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2033" y="4555359"/>
            <a:ext cx="4907210" cy="575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blackWhite">
          <a:xfrm>
            <a:off x="5303048" y="4657564"/>
            <a:ext cx="3514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hap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1000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보다 크거나 같으면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for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 탈출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문의 비교</a:t>
            </a:r>
            <a:endParaRPr lang="en-US" altLang="ko-KR" dirty="0"/>
          </a:p>
          <a:p>
            <a:pPr lvl="1"/>
            <a:r>
              <a:rPr lang="en-US" altLang="ko-KR" sz="2400" dirty="0" smtClean="0"/>
              <a:t>for</a:t>
            </a:r>
            <a:r>
              <a:rPr lang="ko-KR" altLang="en-US" sz="2400" dirty="0" smtClean="0"/>
              <a:t>문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/>
              <a:t>while </a:t>
            </a:r>
            <a:r>
              <a:rPr lang="ko-KR" altLang="en-US" sz="2400" dirty="0"/>
              <a:t>문의 실행 순서</a:t>
            </a:r>
          </a:p>
          <a:p>
            <a:pPr lvl="2"/>
            <a:r>
              <a:rPr lang="ko-KR" altLang="en-US" sz="2000" dirty="0" smtClean="0"/>
              <a:t>조건식이 </a:t>
            </a:r>
            <a:r>
              <a:rPr lang="ko-KR" altLang="en-US" sz="2000" dirty="0"/>
              <a:t>참인 동안 반복할 문장 수행</a:t>
            </a:r>
          </a:p>
          <a:p>
            <a:pPr lvl="2"/>
            <a:r>
              <a:rPr lang="ko-KR" altLang="en-US" sz="2000" dirty="0"/>
              <a:t>중괄호가 끝나는 곳에서 </a:t>
            </a:r>
            <a:r>
              <a:rPr lang="ko-KR" altLang="en-US" sz="2000" dirty="0" err="1"/>
              <a:t>조건식으로</a:t>
            </a:r>
            <a:r>
              <a:rPr lang="ko-KR" altLang="en-US" sz="2000" dirty="0"/>
              <a:t> 돌아와 같은 동작 반복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21088"/>
            <a:ext cx="2816458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805264"/>
            <a:ext cx="2160066" cy="23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24190"/>
            <a:ext cx="2867769" cy="51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124744"/>
                <a:ext cx="7992888" cy="532859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ko-KR" altLang="en-US" sz="2400" dirty="0" smtClean="0"/>
                  <a:t>제곱들의 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 가 처음으로 </a:t>
                </a:r>
                <a:r>
                  <a:rPr lang="en-US" altLang="ko-KR" sz="2400" dirty="0" smtClean="0"/>
                  <a:t>100000</a:t>
                </a:r>
                <a:r>
                  <a:rPr lang="ko-KR" altLang="en-US" sz="2400" dirty="0" smtClean="0"/>
                  <a:t>을 넘는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2400" dirty="0" smtClean="0"/>
                  <a:t>의 값을 출력하는 프로그램을 </a:t>
                </a:r>
                <a:r>
                  <a:rPr lang="en-US" altLang="ko-KR" sz="2400" dirty="0"/>
                  <a:t>while </a:t>
                </a:r>
                <a:r>
                  <a:rPr lang="ko-KR" altLang="en-US" sz="2400" dirty="0"/>
                  <a:t>문을 사용해서 작성하시오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7992888" cy="5328592"/>
              </a:xfrm>
              <a:blipFill rotWithShape="0">
                <a:blip r:embed="rId2"/>
                <a:stretch>
                  <a:fillRect l="-1068" t="-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0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반복문으로</a:t>
            </a:r>
            <a:r>
              <a:rPr lang="ko-KR" altLang="en-US" dirty="0" smtClean="0"/>
              <a:t> </a:t>
            </a:r>
            <a:r>
              <a:rPr lang="ko-KR" altLang="en-US" dirty="0"/>
              <a:t>다시 돌아가는 </a:t>
            </a:r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  <a:p>
            <a:pPr lvl="1"/>
            <a:r>
              <a:rPr lang="ko-KR" altLang="en-US" sz="2400" dirty="0"/>
              <a:t>블록의 끝으로 이동한 후 </a:t>
            </a:r>
            <a:r>
              <a:rPr lang="ko-KR" altLang="en-US" sz="2400" dirty="0" smtClean="0"/>
              <a:t>반복문의 처음부터 </a:t>
            </a:r>
            <a:r>
              <a:rPr lang="ko-KR" altLang="en-US" sz="2400" dirty="0"/>
              <a:t>다시 수행</a:t>
            </a:r>
          </a:p>
          <a:p>
            <a:pPr lvl="1"/>
            <a:endParaRPr lang="en-US" altLang="ko-KR" sz="24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19"/>
            <a:ext cx="5760640" cy="250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30969"/>
            <a:ext cx="2188492" cy="23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3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4" y="1914888"/>
            <a:ext cx="7278116" cy="4010585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문의 사용 예</a:t>
            </a:r>
            <a:endParaRPr lang="en-US" altLang="ko-KR" sz="24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2384" y="4022579"/>
            <a:ext cx="4438146" cy="5327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4961518" y="4058136"/>
            <a:ext cx="42114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------i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값을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으로 나눈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나머지가 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이면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(3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배수라면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블록의 끝으로 건너뛰고 다시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8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행으로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돌아감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03" y="5741969"/>
            <a:ext cx="4566678" cy="111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2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1000 </a:t>
            </a:r>
            <a:r>
              <a:rPr lang="ko-KR" altLang="en-US" sz="2400" dirty="0" smtClean="0"/>
              <a:t>사이의 정수 중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의 배수가 아닌 정수들의 합을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34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문의 사용 코드 비교</a:t>
            </a:r>
          </a:p>
          <a:p>
            <a:pPr lvl="1"/>
            <a:r>
              <a:rPr lang="en-US" altLang="ko-KR" sz="2400" dirty="0"/>
              <a:t>0~9</a:t>
            </a:r>
            <a:r>
              <a:rPr lang="ko-KR" altLang="en-US" sz="2400" dirty="0"/>
              <a:t>까지 출력하는 예</a:t>
            </a:r>
          </a:p>
          <a:p>
            <a:pPr lvl="1"/>
            <a:endParaRPr lang="en-US" altLang="ko-KR" sz="24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43933"/>
            <a:ext cx="7128792" cy="255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2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/>
              <a:t>문을 </a:t>
            </a:r>
            <a:r>
              <a:rPr lang="en-US" altLang="ko-KR" dirty="0"/>
              <a:t>while</a:t>
            </a:r>
            <a:r>
              <a:rPr lang="ko-KR" altLang="en-US" dirty="0"/>
              <a:t>문으로 바꾸는 예 </a:t>
            </a:r>
            <a:r>
              <a:rPr lang="ko-KR" altLang="en-US" dirty="0" smtClean="0"/>
              <a:t>①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060848"/>
            <a:ext cx="5803201" cy="2952328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043607" y="3284984"/>
            <a:ext cx="4392489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blackWhite">
          <a:xfrm>
            <a:off x="5364088" y="3296017"/>
            <a:ext cx="18146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초기값 지정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6" y="3717032"/>
            <a:ext cx="4392489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5364088" y="3728065"/>
            <a:ext cx="18146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조건식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6" y="4205783"/>
            <a:ext cx="4392489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blackWhite">
          <a:xfrm>
            <a:off x="5364087" y="4216816"/>
            <a:ext cx="18146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증감식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5081487"/>
            <a:ext cx="4531791" cy="16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2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문을 </a:t>
            </a:r>
            <a:r>
              <a:rPr lang="en-US" altLang="ko-KR" dirty="0"/>
              <a:t>while </a:t>
            </a:r>
            <a:r>
              <a:rPr lang="ko-KR" altLang="en-US" dirty="0"/>
              <a:t>문으로 변환하는 방법</a:t>
            </a:r>
          </a:p>
          <a:p>
            <a:pPr lvl="1"/>
            <a:endParaRPr lang="en-US" altLang="ko-KR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3689201" cy="249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75333"/>
            <a:ext cx="2952328" cy="25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6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까지 숫자를 한 줄에 하나씩 출력하는 프로그램을 </a:t>
            </a:r>
            <a:r>
              <a:rPr lang="en-US" altLang="ko-KR" sz="2400" dirty="0" smtClean="0"/>
              <a:t>while </a:t>
            </a:r>
            <a:r>
              <a:rPr lang="ko-KR" altLang="en-US" sz="2400" dirty="0" smtClean="0"/>
              <a:t>문을 사용해서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0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/>
              <a:t>문을 </a:t>
            </a:r>
            <a:r>
              <a:rPr lang="en-US" altLang="ko-KR" dirty="0"/>
              <a:t>while</a:t>
            </a:r>
            <a:r>
              <a:rPr lang="ko-KR" altLang="en-US" dirty="0"/>
              <a:t>문으로 바꾸는 예 ②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31129"/>
            <a:ext cx="5976664" cy="3713655"/>
          </a:xfrm>
          <a:prstGeom prst="rect">
            <a:avLst/>
          </a:prstGeom>
          <a:ln w="19050">
            <a:solidFill>
              <a:srgbClr val="5BD0FF"/>
            </a:solidFill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45" y="5476825"/>
            <a:ext cx="5179863" cy="126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7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까지 정수 중  </a:t>
            </a:r>
            <a:r>
              <a:rPr lang="ko-KR" altLang="en-US" sz="2400" dirty="0"/>
              <a:t>짝</a:t>
            </a:r>
            <a:r>
              <a:rPr lang="ko-KR" altLang="en-US" sz="2400" dirty="0" smtClean="0"/>
              <a:t>수들의 </a:t>
            </a:r>
            <a:r>
              <a:rPr lang="ko-KR" altLang="en-US" sz="2400" dirty="0" smtClean="0"/>
              <a:t>합을 출력하는 프로그램을 </a:t>
            </a:r>
            <a:r>
              <a:rPr lang="en-US" altLang="ko-KR" sz="2400" dirty="0"/>
              <a:t>while </a:t>
            </a:r>
            <a:r>
              <a:rPr lang="ko-KR" altLang="en-US" sz="2400" dirty="0"/>
              <a:t>문을 사용해서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69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무한루프를 위한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2400" dirty="0"/>
              <a:t>조건식이 무조건 참이어야 함</a:t>
            </a:r>
          </a:p>
          <a:p>
            <a:pPr lvl="1"/>
            <a:r>
              <a:rPr lang="en-US" altLang="ko-KR" sz="2400" dirty="0"/>
              <a:t>for( ; ; )</a:t>
            </a:r>
            <a:r>
              <a:rPr lang="ko-KR" altLang="en-US" sz="2400" dirty="0"/>
              <a:t>와 동일한 역할</a:t>
            </a:r>
          </a:p>
          <a:p>
            <a:pPr lvl="1"/>
            <a:r>
              <a:rPr lang="en-US" altLang="ko-KR" sz="2400" dirty="0"/>
              <a:t>while(1) </a:t>
            </a:r>
            <a:r>
              <a:rPr lang="ko-KR" altLang="en-US" sz="2400" dirty="0"/>
              <a:t>로 표현</a:t>
            </a:r>
          </a:p>
          <a:p>
            <a:pPr lvl="1"/>
            <a:endParaRPr lang="en-US" altLang="ko-KR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196" y="3573016"/>
            <a:ext cx="3024336" cy="265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4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7078</TotalTime>
  <Words>412</Words>
  <Application>Microsoft Office PowerPoint</Application>
  <PresentationFormat>화면 슬라이드 쇼(4:3)</PresentationFormat>
  <Paragraphs>75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HY견고딕</vt:lpstr>
      <vt:lpstr>굴림</vt:lpstr>
      <vt:lpstr>돋움</vt:lpstr>
      <vt:lpstr>맑은 고딕</vt:lpstr>
      <vt:lpstr>Arial</vt:lpstr>
      <vt:lpstr>Cambria Math</vt:lpstr>
      <vt:lpstr>Garamond</vt:lpstr>
      <vt:lpstr>Tahoma</vt:lpstr>
      <vt:lpstr>Wingdings</vt:lpstr>
      <vt:lpstr>Office 테마</vt:lpstr>
      <vt:lpstr>7장. 반복문 Ⅱ: while 문</vt:lpstr>
      <vt:lpstr>while 문 </vt:lpstr>
      <vt:lpstr>while 문 </vt:lpstr>
      <vt:lpstr>while 문 </vt:lpstr>
      <vt:lpstr>while 문 </vt:lpstr>
      <vt:lpstr>[연습문제] while 문</vt:lpstr>
      <vt:lpstr>while 문 </vt:lpstr>
      <vt:lpstr>[연습문제] while 문</vt:lpstr>
      <vt:lpstr>while 문 </vt:lpstr>
      <vt:lpstr>while 문 </vt:lpstr>
      <vt:lpstr>[연습문제] while 문</vt:lpstr>
      <vt:lpstr>do~while 문 </vt:lpstr>
      <vt:lpstr>do~while 문 </vt:lpstr>
      <vt:lpstr>do~while 문 </vt:lpstr>
      <vt:lpstr>기타 제어문 </vt:lpstr>
      <vt:lpstr>기타 제어문</vt:lpstr>
      <vt:lpstr>기타 제어문</vt:lpstr>
      <vt:lpstr>[연습문제] while 문</vt:lpstr>
      <vt:lpstr>기타 제어문</vt:lpstr>
      <vt:lpstr>[연습문제] 기타 제어문</vt:lpstr>
      <vt:lpstr>기타 제어문 </vt:lpstr>
      <vt:lpstr>기타 제어문</vt:lpstr>
      <vt:lpstr>[연습문제] 기타 제어문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jhoon</cp:lastModifiedBy>
  <cp:revision>701</cp:revision>
  <dcterms:created xsi:type="dcterms:W3CDTF">2012-07-11T10:23:22Z</dcterms:created>
  <dcterms:modified xsi:type="dcterms:W3CDTF">2019-11-06T04:46:13Z</dcterms:modified>
</cp:coreProperties>
</file>