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49" r:id="rId2"/>
    <p:sldId id="721" r:id="rId3"/>
    <p:sldId id="722" r:id="rId4"/>
    <p:sldId id="723" r:id="rId5"/>
    <p:sldId id="724" r:id="rId6"/>
    <p:sldId id="744" r:id="rId7"/>
    <p:sldId id="727" r:id="rId8"/>
    <p:sldId id="745" r:id="rId9"/>
    <p:sldId id="750" r:id="rId10"/>
    <p:sldId id="733" r:id="rId11"/>
    <p:sldId id="734" r:id="rId12"/>
    <p:sldId id="746" r:id="rId1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D0FF"/>
    <a:srgbClr val="29C2FF"/>
    <a:srgbClr val="97E1FF"/>
    <a:srgbClr val="11BBFF"/>
    <a:srgbClr val="F7FF8B"/>
    <a:srgbClr val="FDDDD3"/>
    <a:srgbClr val="FBF5C5"/>
    <a:srgbClr val="669900"/>
    <a:srgbClr val="CDF1FF"/>
    <a:srgbClr val="00A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6" autoAdjust="0"/>
    <p:restoredTop sz="99281" autoAdjust="0"/>
  </p:normalViewPr>
  <p:slideViewPr>
    <p:cSldViewPr>
      <p:cViewPr varScale="1">
        <p:scale>
          <a:sx n="94" d="100"/>
          <a:sy n="94" d="100"/>
        </p:scale>
        <p:origin x="876" y="78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for Beginner(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18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2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136904" cy="5688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7992888" cy="5688632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 smtClean="0"/>
              <a:t>텍스트를 편집해주세요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2019-12-04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687167"/>
            <a:ext cx="7943582" cy="1902073"/>
          </a:xfrm>
        </p:spPr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구조체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초기값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구조체 변수의 </a:t>
            </a:r>
            <a:r>
              <a:rPr lang="ko-KR" altLang="en-US" dirty="0" smtClean="0"/>
              <a:t>초기값 </a:t>
            </a:r>
            <a:r>
              <a:rPr lang="ko-KR" altLang="en-US" dirty="0"/>
              <a:t>대입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05" y="1916832"/>
            <a:ext cx="7414021" cy="2908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0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typedef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구조체 변수의 다른 선언 방법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7848873" cy="2852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4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typedef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52736"/>
            <a:ext cx="4780815" cy="5655254"/>
          </a:xfrm>
          <a:prstGeom prst="rect">
            <a:avLst/>
          </a:prstGeom>
          <a:ln w="38100">
            <a:solidFill>
              <a:srgbClr val="5BD0FF"/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1389103" y="1628800"/>
            <a:ext cx="3110889" cy="1800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1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2"/>
            <a:ext cx="8352928" cy="5583857"/>
          </a:xfrm>
        </p:spPr>
        <p:txBody>
          <a:bodyPr/>
          <a:lstStyle/>
          <a:p>
            <a:r>
              <a:rPr lang="ko-KR" altLang="en-US" dirty="0"/>
              <a:t>비빔밥과 구조체의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비빔밥 </a:t>
            </a:r>
            <a:r>
              <a:rPr lang="en-US" altLang="ko-KR" dirty="0"/>
              <a:t>: </a:t>
            </a:r>
            <a:r>
              <a:rPr lang="ko-KR" altLang="en-US" dirty="0"/>
              <a:t>별도의 재료들을 하나의 그릇에 </a:t>
            </a:r>
            <a:r>
              <a:rPr lang="ko-KR" altLang="en-US" dirty="0" smtClean="0"/>
              <a:t>담는다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endParaRPr lang="en-US" altLang="ko-KR" dirty="0"/>
          </a:p>
          <a:p>
            <a:pPr lvl="1"/>
            <a:r>
              <a:rPr lang="ko-KR" altLang="en-US" dirty="0"/>
              <a:t>구조체 </a:t>
            </a:r>
            <a:r>
              <a:rPr lang="en-US" altLang="ko-KR" dirty="0"/>
              <a:t>: </a:t>
            </a:r>
            <a:r>
              <a:rPr lang="ko-KR" altLang="en-US" dirty="0"/>
              <a:t>서로 다른 변수의 형태를 하나의 블록으로 묶는다</a:t>
            </a:r>
          </a:p>
          <a:p>
            <a:pPr lvl="1"/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7200800" cy="2279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33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구조체 만들기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6552728" cy="5071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436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구조체로 표현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44824"/>
            <a:ext cx="5262339" cy="361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24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구조체의 </a:t>
            </a:r>
            <a:r>
              <a:rPr lang="ko-KR" altLang="en-US" dirty="0" smtClean="0"/>
              <a:t>문법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맴버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: </a:t>
            </a:r>
            <a:r>
              <a:rPr lang="ko-KR" altLang="en-US" dirty="0"/>
              <a:t>구조체 안에서 정의된 변수를 뜻하며 일반적인 변수 선언과 동일한 방법으로 </a:t>
            </a:r>
            <a:r>
              <a:rPr lang="ko-KR" altLang="en-US" dirty="0" smtClean="0"/>
              <a:t>선언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40968"/>
            <a:ext cx="42767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8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96752"/>
            <a:ext cx="4839375" cy="5277587"/>
          </a:xfrm>
          <a:prstGeom prst="rect">
            <a:avLst/>
          </a:prstGeom>
          <a:ln w="38100">
            <a:solidFill>
              <a:srgbClr val="5BD0F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09060" y="2204864"/>
            <a:ext cx="3672408" cy="151216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blackWhite">
          <a:xfrm>
            <a:off x="4981468" y="2420888"/>
            <a:ext cx="41990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구조체형 </a:t>
            </a:r>
            <a:r>
              <a:rPr lang="en-US" altLang="ko-KR" sz="1200" b="1" dirty="0" err="1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bibim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을 선언한다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아직 저장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공간 없음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 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381068" y="3769497"/>
            <a:ext cx="3600400" cy="3075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blackWhite">
          <a:xfrm>
            <a:off x="4981468" y="3764939"/>
            <a:ext cx="41990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 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구조체 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변수 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b1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을 선언한다</a:t>
            </a:r>
            <a:r>
              <a:rPr lang="en-US" altLang="ko-KR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실제 저장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공간 확보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 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83204" y="4173870"/>
            <a:ext cx="3698263" cy="10553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blackWhite">
          <a:xfrm>
            <a:off x="5002678" y="4568055"/>
            <a:ext cx="343517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--- 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구조체 </a:t>
            </a:r>
            <a:r>
              <a:rPr lang="ko-KR" altLang="en-US" sz="1200" b="1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변수의 멤버에 </a:t>
            </a:r>
            <a:r>
              <a:rPr lang="ko-KR" altLang="en-US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값 대입</a:t>
            </a:r>
            <a:r>
              <a:rPr lang="en-US" altLang="ko-KR" sz="1200" b="1" dirty="0" smtClean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sz="1200" b="1" dirty="0">
              <a:solidFill>
                <a:schemeClr val="accent6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17155"/>
            <a:ext cx="4824536" cy="162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98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err="1" smtClean="0"/>
          </a:p>
          <a:p>
            <a:pPr lvl="1"/>
            <a:endParaRPr lang="en-US" altLang="ko-KR" dirty="0" err="1"/>
          </a:p>
          <a:p>
            <a:pPr lvl="1"/>
            <a:endParaRPr lang="en-US" altLang="ko-KR" dirty="0" err="1" smtClean="0"/>
          </a:p>
          <a:p>
            <a:pPr lvl="1"/>
            <a:endParaRPr lang="en-US" altLang="ko-KR" dirty="0" err="1"/>
          </a:p>
          <a:p>
            <a:pPr lvl="1"/>
            <a:endParaRPr lang="en-US" altLang="ko-KR" dirty="0" err="1" smtClean="0"/>
          </a:p>
          <a:p>
            <a:pPr lvl="1"/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90951"/>
            <a:ext cx="6696744" cy="535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42" y="6451690"/>
            <a:ext cx="1820788" cy="193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8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구조체의 사용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1196752"/>
            <a:ext cx="4629971" cy="5256584"/>
          </a:xfrm>
          <a:prstGeom prst="rect">
            <a:avLst/>
          </a:prstGeom>
          <a:ln w="38100">
            <a:solidFill>
              <a:srgbClr val="5BD0FF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480" y="752119"/>
            <a:ext cx="4663891" cy="5846762"/>
          </a:xfrm>
          <a:prstGeom prst="rect">
            <a:avLst/>
          </a:prstGeom>
          <a:ln w="38100">
            <a:solidFill>
              <a:srgbClr val="5BD0FF"/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395536" y="1844824"/>
            <a:ext cx="2664296" cy="10801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25507" y="1412776"/>
            <a:ext cx="2930869" cy="13681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131840" y="2132856"/>
            <a:ext cx="1800200" cy="2880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5076056" y="2840958"/>
            <a:ext cx="2880320" cy="3000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10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구조체의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첫째 줄에 이름을 입력으로 받는다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두 번째 줄에 나이를 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세 번째 줄에 학번을 입력으로 받는다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이것을 구조체에 저장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멤버 변수</a:t>
            </a:r>
            <a:r>
              <a:rPr lang="en-US" altLang="ko-KR" sz="2400" dirty="0" smtClean="0"/>
              <a:t>: name, age, </a:t>
            </a:r>
            <a:r>
              <a:rPr lang="en-US" altLang="ko-KR" sz="2400" dirty="0" err="1" smtClean="0"/>
              <a:t>num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다음 줄에 모두를 한 줄에 출력한다</a:t>
            </a:r>
            <a:r>
              <a:rPr lang="en-US" altLang="ko-KR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168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70C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7731</TotalTime>
  <Words>143</Words>
  <Application>Microsoft Office PowerPoint</Application>
  <PresentationFormat>화면 슬라이드 쇼(4:3)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HY견고딕</vt:lpstr>
      <vt:lpstr>굴림</vt:lpstr>
      <vt:lpstr>돋움</vt:lpstr>
      <vt:lpstr>맑은 고딕</vt:lpstr>
      <vt:lpstr>Arial</vt:lpstr>
      <vt:lpstr>Garamond</vt:lpstr>
      <vt:lpstr>Tahoma</vt:lpstr>
      <vt:lpstr>Wingdings</vt:lpstr>
      <vt:lpstr>Office 테마</vt:lpstr>
      <vt:lpstr>11장. 구조체</vt:lpstr>
      <vt:lpstr>구조체 </vt:lpstr>
      <vt:lpstr>구조체 </vt:lpstr>
      <vt:lpstr>구조체 </vt:lpstr>
      <vt:lpstr>구조체 </vt:lpstr>
      <vt:lpstr>구조체 </vt:lpstr>
      <vt:lpstr>구조체 </vt:lpstr>
      <vt:lpstr>구조체의 사용 </vt:lpstr>
      <vt:lpstr>[연습문제] 구조체의 사용</vt:lpstr>
      <vt:lpstr>구조체 초기값</vt:lpstr>
      <vt:lpstr>구조체 - typedef </vt:lpstr>
      <vt:lpstr>구조체 - typedef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jhoon</cp:lastModifiedBy>
  <cp:revision>771</cp:revision>
  <dcterms:created xsi:type="dcterms:W3CDTF">2012-07-11T10:23:22Z</dcterms:created>
  <dcterms:modified xsi:type="dcterms:W3CDTF">2019-12-04T08:35:57Z</dcterms:modified>
</cp:coreProperties>
</file>