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49" r:id="rId2"/>
    <p:sldId id="450" r:id="rId3"/>
    <p:sldId id="637" r:id="rId4"/>
    <p:sldId id="705" r:id="rId5"/>
    <p:sldId id="706" r:id="rId6"/>
    <p:sldId id="707" r:id="rId7"/>
    <p:sldId id="708" r:id="rId8"/>
    <p:sldId id="709" r:id="rId9"/>
    <p:sldId id="710" r:id="rId10"/>
    <p:sldId id="720" r:id="rId11"/>
    <p:sldId id="711" r:id="rId12"/>
    <p:sldId id="712" r:id="rId13"/>
    <p:sldId id="723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1" r:id="rId22"/>
    <p:sldId id="722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0FF"/>
    <a:srgbClr val="29C2FF"/>
    <a:srgbClr val="97E1FF"/>
    <a:srgbClr val="11BBFF"/>
    <a:srgbClr val="F7FF8B"/>
    <a:srgbClr val="FDDDD3"/>
    <a:srgbClr val="FBF5C5"/>
    <a:srgbClr val="669900"/>
    <a:srgbClr val="CDF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94" d="100"/>
          <a:sy n="94" d="100"/>
        </p:scale>
        <p:origin x="8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함수의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두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더 큰 정수를 출력하는데 더 큰 정수를 찾아서 반환하는 함수 </a:t>
            </a:r>
            <a:r>
              <a:rPr lang="en-US" altLang="ko-KR" sz="2400" dirty="0" smtClean="0"/>
              <a:t>max</a:t>
            </a:r>
            <a:r>
              <a:rPr lang="ko-KR" altLang="en-US" sz="2400" dirty="0" smtClean="0"/>
              <a:t>를 이용한다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97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본격적인 함수 사용 예 ②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5720636" cy="396044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15271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본격적인 함수 사용 예 ②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6336704" cy="3821454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5424846"/>
            <a:ext cx="4537720" cy="13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함수의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두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</a:t>
            </a:r>
            <a:r>
              <a:rPr lang="ko-KR" altLang="en-US" sz="2400" dirty="0" smtClean="0"/>
              <a:t>두 정수의 평균을 </a:t>
            </a:r>
            <a:r>
              <a:rPr lang="ko-KR" altLang="en-US" sz="2400" dirty="0" smtClean="0"/>
              <a:t>출력하는데 </a:t>
            </a:r>
            <a:r>
              <a:rPr lang="ko-KR" altLang="en-US" sz="2400" dirty="0" smtClean="0"/>
              <a:t>평균을 계산해서 반환하는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m</a:t>
            </a:r>
            <a:r>
              <a:rPr lang="en-US" altLang="ko-KR" sz="2400" dirty="0" smtClean="0"/>
              <a:t>ean</a:t>
            </a:r>
            <a:r>
              <a:rPr lang="ko-KR" altLang="en-US" sz="2400" dirty="0" smtClean="0"/>
              <a:t>을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이용한다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17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</a:t>
            </a:r>
            <a:r>
              <a:rPr lang="en-US" altLang="ko-KR" dirty="0" smtClean="0"/>
              <a:t> </a:t>
            </a:r>
            <a:r>
              <a:rPr lang="ko-KR" altLang="en-US" dirty="0"/>
              <a:t>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655865"/>
          </a:xfrm>
        </p:spPr>
        <p:txBody>
          <a:bodyPr/>
          <a:lstStyle/>
          <a:p>
            <a:r>
              <a:rPr lang="ko-KR" altLang="en-US" sz="2400" dirty="0"/>
              <a:t>지역변수와 전역변수의 이해</a:t>
            </a:r>
            <a:endParaRPr lang="en-US" altLang="ko-KR" sz="2400" dirty="0"/>
          </a:p>
          <a:p>
            <a:pPr lvl="1"/>
            <a:r>
              <a:rPr lang="ko-KR" altLang="en-US" dirty="0"/>
              <a:t>지역변수 </a:t>
            </a:r>
            <a:r>
              <a:rPr lang="en-US" altLang="ko-KR" dirty="0"/>
              <a:t>: </a:t>
            </a:r>
            <a:r>
              <a:rPr lang="ko-KR" altLang="en-US" dirty="0"/>
              <a:t>한정된 지역</a:t>
            </a:r>
            <a:r>
              <a:rPr lang="en-US" altLang="ko-KR" dirty="0"/>
              <a:t>(local)</a:t>
            </a:r>
            <a:r>
              <a:rPr lang="ko-KR" altLang="en-US" dirty="0"/>
              <a:t>에서만 사용되는 변수</a:t>
            </a:r>
          </a:p>
          <a:p>
            <a:pPr lvl="1"/>
            <a:r>
              <a:rPr lang="ko-KR" altLang="en-US" dirty="0"/>
              <a:t>전역변수 </a:t>
            </a:r>
            <a:r>
              <a:rPr lang="en-US" altLang="ko-KR" dirty="0"/>
              <a:t>: </a:t>
            </a:r>
            <a:r>
              <a:rPr lang="ko-KR" altLang="en-US" dirty="0"/>
              <a:t>프로그램 전체</a:t>
            </a:r>
            <a:r>
              <a:rPr lang="en-US" altLang="ko-KR" dirty="0"/>
              <a:t>(global)</a:t>
            </a:r>
            <a:r>
              <a:rPr lang="ko-KR" altLang="en-US" dirty="0"/>
              <a:t>에서 사용되는 변수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2" y="2862114"/>
            <a:ext cx="5752824" cy="2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2" y="6030467"/>
            <a:ext cx="2808312" cy="20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8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지역변수와 전역변수의 구분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106077" cy="352839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016124" y="3220473"/>
            <a:ext cx="571611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6001669" y="3724529"/>
            <a:ext cx="2890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지역변수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선언하고 초기값 대입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지역변수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07616" y="4817284"/>
            <a:ext cx="5724624" cy="2828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blackWhite">
          <a:xfrm>
            <a:off x="6660232" y="4808185"/>
            <a:ext cx="2088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전역변수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24" y="5479395"/>
            <a:ext cx="4916214" cy="134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5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655865"/>
          </a:xfrm>
        </p:spPr>
        <p:txBody>
          <a:bodyPr/>
          <a:lstStyle/>
          <a:p>
            <a:r>
              <a:rPr lang="ko-KR" altLang="en-US" sz="2400" dirty="0" smtClean="0"/>
              <a:t>반환 값 </a:t>
            </a:r>
            <a:r>
              <a:rPr lang="ko-KR" altLang="en-US" sz="2400" dirty="0" smtClean="0"/>
              <a:t>유무에 </a:t>
            </a:r>
            <a:r>
              <a:rPr lang="ko-KR" altLang="en-US" sz="2400" dirty="0"/>
              <a:t>따른 함수 구분</a:t>
            </a:r>
            <a:endParaRPr lang="en-US" altLang="ko-KR" sz="2400" dirty="0"/>
          </a:p>
          <a:p>
            <a:pPr lvl="1"/>
            <a:r>
              <a:rPr lang="ko-KR" altLang="en-US" dirty="0" smtClean="0"/>
              <a:t>반환 값이 </a:t>
            </a:r>
            <a:r>
              <a:rPr lang="ko-KR" altLang="en-US" dirty="0"/>
              <a:t>있는 함수</a:t>
            </a:r>
            <a:endParaRPr lang="en-US" altLang="ko-KR" dirty="0"/>
          </a:p>
          <a:p>
            <a:pPr lvl="2"/>
            <a:r>
              <a:rPr lang="ko-KR" altLang="en-US" dirty="0"/>
              <a:t>함수를 실행한 후에 나온 결과값은 함수의 </a:t>
            </a:r>
            <a:r>
              <a:rPr lang="ko-KR" altLang="en-US" dirty="0" err="1"/>
              <a:t>데이터형을</a:t>
            </a:r>
            <a:r>
              <a:rPr lang="ko-KR" altLang="en-US" dirty="0"/>
              <a:t> 따름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함수 이름</a:t>
            </a:r>
            <a:r>
              <a:rPr lang="en-US" altLang="ko-KR" dirty="0"/>
              <a:t>( )’</a:t>
            </a:r>
            <a:r>
              <a:rPr lang="ko-KR" altLang="en-US" dirty="0"/>
              <a:t>으로 함수를 정의했을 경우 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return </a:t>
            </a:r>
            <a:r>
              <a:rPr lang="ko-KR" altLang="en-US" dirty="0"/>
              <a:t>정수형 변수</a:t>
            </a:r>
            <a:r>
              <a:rPr lang="en-US" altLang="ko-KR" dirty="0"/>
              <a:t>;’ </a:t>
            </a:r>
            <a:r>
              <a:rPr lang="ko-KR" altLang="en-US" dirty="0"/>
              <a:t>또는 ‘</a:t>
            </a:r>
            <a:r>
              <a:rPr lang="en-US" altLang="ko-KR" dirty="0"/>
              <a:t>return </a:t>
            </a:r>
            <a:r>
              <a:rPr lang="ko-KR" altLang="en-US" dirty="0"/>
              <a:t>정수</a:t>
            </a:r>
            <a:r>
              <a:rPr lang="en-US" altLang="ko-KR" dirty="0"/>
              <a:t>;’</a:t>
            </a:r>
            <a:r>
              <a:rPr lang="ko-KR" altLang="en-US" dirty="0"/>
              <a:t>로 표현해야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12" y="3212976"/>
            <a:ext cx="5280749" cy="331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12" y="6556344"/>
            <a:ext cx="1586936" cy="18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2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655865"/>
          </a:xfrm>
        </p:spPr>
        <p:txBody>
          <a:bodyPr/>
          <a:lstStyle/>
          <a:p>
            <a:r>
              <a:rPr lang="ko-KR" altLang="en-US" sz="2400" dirty="0" smtClean="0"/>
              <a:t>반환 값 </a:t>
            </a:r>
            <a:r>
              <a:rPr lang="ko-KR" altLang="en-US" sz="2400" dirty="0" smtClean="0"/>
              <a:t>유무에 </a:t>
            </a:r>
            <a:r>
              <a:rPr lang="ko-KR" altLang="en-US" sz="2400" dirty="0"/>
              <a:t>따른 함수 구분</a:t>
            </a:r>
            <a:endParaRPr lang="en-US" altLang="ko-KR" sz="2400" dirty="0"/>
          </a:p>
          <a:p>
            <a:pPr lvl="1"/>
            <a:r>
              <a:rPr lang="ko-KR" altLang="en-US" dirty="0" smtClean="0"/>
              <a:t>반환 값이 </a:t>
            </a:r>
            <a:r>
              <a:rPr lang="ko-KR" altLang="en-US" dirty="0" smtClean="0"/>
              <a:t>없는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함수를 실행한 결과</a:t>
            </a:r>
            <a:r>
              <a:rPr lang="en-US" altLang="ko-KR" dirty="0"/>
              <a:t>, </a:t>
            </a:r>
            <a:r>
              <a:rPr lang="ko-KR" altLang="en-US" dirty="0"/>
              <a:t>돌려줄 것이 없는 경우</a:t>
            </a:r>
          </a:p>
          <a:p>
            <a:pPr lvl="2"/>
            <a:r>
              <a:rPr lang="en-US" altLang="ko-KR" dirty="0"/>
              <a:t>void</a:t>
            </a:r>
            <a:r>
              <a:rPr lang="ko-KR" altLang="en-US" dirty="0"/>
              <a:t>로 함수 표시 </a:t>
            </a:r>
            <a:r>
              <a:rPr lang="en-US" altLang="ko-KR" dirty="0"/>
              <a:t>: void </a:t>
            </a:r>
            <a:r>
              <a:rPr lang="ko-KR" altLang="en-US" dirty="0"/>
              <a:t>형 함수를 호출할 때는 함수 이름만 쓴다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72" y="3068960"/>
            <a:ext cx="5388260" cy="277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72" y="5972925"/>
            <a:ext cx="2039863" cy="21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반환 값 </a:t>
            </a:r>
            <a:r>
              <a:rPr lang="ko-KR" altLang="en-US" sz="2400" dirty="0" smtClean="0"/>
              <a:t>유무에 </a:t>
            </a:r>
            <a:r>
              <a:rPr lang="ko-KR" altLang="en-US" sz="2400" dirty="0"/>
              <a:t>따른 함수 비교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" y="1833052"/>
            <a:ext cx="6601746" cy="4725059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55" y="3645024"/>
            <a:ext cx="5122713" cy="130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655865"/>
          </a:xfrm>
        </p:spPr>
        <p:txBody>
          <a:bodyPr/>
          <a:lstStyle/>
          <a:p>
            <a:r>
              <a:rPr lang="ko-KR" altLang="en-US" sz="2400" dirty="0" smtClean="0"/>
              <a:t>매개변수 전달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값의 전달</a:t>
            </a:r>
            <a:r>
              <a:rPr lang="en-US" altLang="ko-KR" dirty="0" smtClean="0"/>
              <a:t>(call by value)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값 자체를 </a:t>
            </a:r>
            <a:r>
              <a:rPr lang="ko-KR" altLang="en-US" dirty="0" smtClean="0"/>
              <a:t>복사해서 함수에 </a:t>
            </a:r>
            <a:r>
              <a:rPr lang="ko-KR" altLang="en-US" dirty="0"/>
              <a:t>넘겨주는 방법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원래 값을 </a:t>
            </a:r>
            <a:r>
              <a:rPr lang="ko-KR" altLang="en-US" dirty="0"/>
              <a:t>전달한 곳에는 아무런 영향을 미치지 않음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5544616" cy="283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300199"/>
            <a:ext cx="2045510" cy="1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0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928992" cy="5655865"/>
          </a:xfrm>
        </p:spPr>
        <p:txBody>
          <a:bodyPr/>
          <a:lstStyle/>
          <a:p>
            <a:r>
              <a:rPr lang="ko-KR" altLang="en-US" sz="2600" dirty="0"/>
              <a:t>함수의 개념</a:t>
            </a:r>
          </a:p>
          <a:p>
            <a:pPr lvl="1"/>
            <a:r>
              <a:rPr lang="ko-KR" altLang="en-US" sz="2200" dirty="0"/>
              <a:t>함수</a:t>
            </a:r>
            <a:r>
              <a:rPr lang="en-US" altLang="ko-KR" sz="2200" dirty="0"/>
              <a:t>(Function) : “</a:t>
            </a:r>
            <a:r>
              <a:rPr lang="ko-KR" altLang="en-US" sz="2200" dirty="0"/>
              <a:t>무엇을 넣으면</a:t>
            </a:r>
            <a:r>
              <a:rPr lang="en-US" altLang="ko-KR" sz="2200" dirty="0"/>
              <a:t>, </a:t>
            </a:r>
            <a:r>
              <a:rPr lang="ko-KR" altLang="en-US" sz="2200" dirty="0"/>
              <a:t>어떤 것을 돌려주는 요술상자”</a:t>
            </a:r>
          </a:p>
          <a:p>
            <a:pPr lvl="1"/>
            <a:r>
              <a:rPr lang="en-US" altLang="ko-KR" sz="2200" dirty="0"/>
              <a:t>C </a:t>
            </a:r>
            <a:r>
              <a:rPr lang="ko-KR" altLang="en-US" sz="2200" dirty="0"/>
              <a:t>언어 프로그램 자체에서 </a:t>
            </a:r>
            <a:r>
              <a:rPr lang="ko-KR" altLang="en-US" sz="2200" dirty="0" smtClean="0"/>
              <a:t>제공</a:t>
            </a:r>
            <a:r>
              <a:rPr lang="en-US" altLang="ko-KR" sz="2200" dirty="0"/>
              <a:t> </a:t>
            </a:r>
            <a:r>
              <a:rPr lang="ko-KR" altLang="en-US" sz="2200" dirty="0" smtClean="0"/>
              <a:t>또는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직접 만들어서 사용 가능</a:t>
            </a:r>
          </a:p>
          <a:p>
            <a:pPr lvl="1"/>
            <a:endParaRPr lang="ko-KR" altLang="en-US" sz="2200" dirty="0"/>
          </a:p>
          <a:p>
            <a:pPr marL="266700" lvl="1" indent="0">
              <a:buNone/>
            </a:pPr>
            <a:endParaRPr lang="ko-KR" altLang="en-US" sz="2200" dirty="0"/>
          </a:p>
          <a:p>
            <a:pPr lvl="1"/>
            <a:r>
              <a:rPr lang="en-US" altLang="ko-KR" sz="2200" dirty="0" err="1"/>
              <a:t>printf</a:t>
            </a:r>
            <a:r>
              <a:rPr lang="en-US" altLang="ko-KR" sz="2200" dirty="0"/>
              <a:t>( ) </a:t>
            </a:r>
            <a:r>
              <a:rPr lang="ko-KR" altLang="en-US" sz="2200" dirty="0"/>
              <a:t>함수 </a:t>
            </a:r>
            <a:r>
              <a:rPr lang="en-US" altLang="ko-KR" sz="2200" dirty="0"/>
              <a:t>: C </a:t>
            </a:r>
            <a:r>
              <a:rPr lang="ko-KR" altLang="en-US" sz="2200" dirty="0"/>
              <a:t>언어에서 자체 제공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508870" cy="5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87541"/>
            <a:ext cx="2847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매개변수 전달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값으로 전달</a:t>
            </a:r>
            <a:r>
              <a:rPr lang="en-US" altLang="ko-KR" sz="2400" dirty="0"/>
              <a:t>)</a:t>
            </a:r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84" y="5589240"/>
            <a:ext cx="4781723" cy="119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3" y="1844824"/>
            <a:ext cx="6228277" cy="360040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38792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함수의 </a:t>
            </a:r>
            <a:r>
              <a:rPr lang="ko-KR" altLang="en-US" dirty="0" smtClean="0"/>
              <a:t>반환 값과 </a:t>
            </a:r>
            <a:r>
              <a:rPr lang="ko-KR" altLang="en-US" dirty="0"/>
              <a:t>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하나의  정수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까지의 합을 출력하는데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 매개변수로 받아서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까지의 합을 반환하는 함수 </a:t>
            </a:r>
            <a:r>
              <a:rPr lang="en-US" altLang="ko-KR" sz="2400" dirty="0" smtClean="0"/>
              <a:t>sum</a:t>
            </a:r>
            <a:r>
              <a:rPr lang="ko-KR" altLang="en-US" sz="2400" dirty="0" smtClean="0"/>
              <a:t>을 이용한다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071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함수의 </a:t>
            </a:r>
            <a:r>
              <a:rPr lang="ko-KR" altLang="en-US" dirty="0" smtClean="0"/>
              <a:t>반환 값과 </a:t>
            </a:r>
            <a:r>
              <a:rPr lang="ko-KR" altLang="en-US" dirty="0"/>
              <a:t>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f(n)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*</a:t>
            </a:r>
            <a:r>
              <a:rPr lang="ko-KR" altLang="en-US" sz="2400" dirty="0" smtClean="0"/>
              <a:t>를 한 줄에 출력하는 함수이다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함수를 이용해서 아래와 같은 </a:t>
            </a:r>
            <a:r>
              <a:rPr lang="en-US" altLang="ko-KR" sz="2400" dirty="0" smtClean="0"/>
              <a:t>20x20 </a:t>
            </a:r>
            <a:r>
              <a:rPr lang="ko-KR" altLang="en-US" sz="2400" dirty="0" smtClean="0"/>
              <a:t>모양을 출력하시오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76872"/>
            <a:ext cx="1584176" cy="30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직접 커피를 타는 과정 예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4" y="1844824"/>
            <a:ext cx="7335274" cy="4934639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247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손님이 계속 오는 경우는 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7</a:t>
            </a:r>
            <a:r>
              <a:rPr lang="ko-KR" altLang="en-US" dirty="0" smtClean="0">
                <a:sym typeface="Wingdings" panose="05000000000000000000" pitchFamily="2" charset="2"/>
              </a:rPr>
              <a:t>행</a:t>
            </a:r>
            <a:r>
              <a:rPr lang="en-US" altLang="ko-KR" dirty="0" smtClean="0">
                <a:sym typeface="Wingdings" panose="05000000000000000000" pitchFamily="2" charset="2"/>
              </a:rPr>
              <a:t>~21</a:t>
            </a:r>
            <a:r>
              <a:rPr lang="ko-KR" altLang="en-US" dirty="0" smtClean="0">
                <a:sym typeface="Wingdings" panose="05000000000000000000" pitchFamily="2" charset="2"/>
              </a:rPr>
              <a:t>행 반복 사용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7" y="1772816"/>
            <a:ext cx="722095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함수를 사용하여 </a:t>
            </a:r>
            <a:r>
              <a:rPr lang="ko-KR" altLang="en-US" sz="2400" dirty="0" smtClean="0"/>
              <a:t>변경한 예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8" y="1988840"/>
            <a:ext cx="7068536" cy="3982006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13427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함수를 사용하여 </a:t>
            </a:r>
            <a:r>
              <a:rPr lang="ko-KR" altLang="en-US" sz="2400" dirty="0" smtClean="0"/>
              <a:t>변경한 예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840169" cy="445832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12215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655865"/>
          </a:xfrm>
        </p:spPr>
        <p:txBody>
          <a:bodyPr/>
          <a:lstStyle/>
          <a:p>
            <a:r>
              <a:rPr lang="ko-KR" altLang="en-US" sz="2400" dirty="0"/>
              <a:t>함수의 모양과 활용</a:t>
            </a:r>
            <a:endParaRPr lang="en-US" altLang="ko-KR" sz="2400" dirty="0"/>
          </a:p>
          <a:p>
            <a:pPr lvl="1"/>
            <a:r>
              <a:rPr lang="ko-KR" altLang="en-US" dirty="0"/>
              <a:t>함수의 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함수는 ‘매개변수</a:t>
            </a:r>
            <a:r>
              <a:rPr lang="en-US" altLang="ko-KR" dirty="0"/>
              <a:t>(</a:t>
            </a:r>
            <a:r>
              <a:rPr lang="ko-KR" altLang="en-US" dirty="0"/>
              <a:t>또는 ‘인수’</a:t>
            </a:r>
            <a:r>
              <a:rPr lang="en-US" altLang="ko-KR" dirty="0"/>
              <a:t>)’</a:t>
            </a:r>
            <a:r>
              <a:rPr lang="ko-KR" altLang="en-US" dirty="0"/>
              <a:t>를 </a:t>
            </a:r>
            <a:r>
              <a:rPr lang="ko-KR" altLang="en-US" dirty="0" smtClean="0"/>
              <a:t>입력 받은 </a:t>
            </a:r>
            <a:r>
              <a:rPr lang="ko-KR" altLang="en-US" dirty="0"/>
              <a:t>후 그 매개변수를 가공하고 처리한 후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‘</a:t>
            </a:r>
            <a:r>
              <a:rPr lang="ko-KR" altLang="en-US" dirty="0" smtClean="0"/>
              <a:t>반환 값</a:t>
            </a:r>
            <a:r>
              <a:rPr lang="ko-KR" altLang="en-US" dirty="0"/>
              <a:t>’을 </a:t>
            </a:r>
            <a:r>
              <a:rPr lang="ko-KR" altLang="en-US" dirty="0" smtClean="0"/>
              <a:t>돌려줌</a:t>
            </a:r>
            <a:endParaRPr lang="en-US" altLang="ko-KR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9" y="2333591"/>
            <a:ext cx="42195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77" y="4952966"/>
            <a:ext cx="1280343" cy="20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7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본격적인 함수 사용 예 ①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" y="1802239"/>
            <a:ext cx="6620799" cy="3829584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65855"/>
            <a:ext cx="4426523" cy="11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5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655865"/>
          </a:xfrm>
        </p:spPr>
        <p:txBody>
          <a:bodyPr/>
          <a:lstStyle/>
          <a:p>
            <a:pPr lvl="1"/>
            <a:r>
              <a:rPr lang="en-US" altLang="ko-KR" dirty="0" smtClean="0"/>
              <a:t>plus</a:t>
            </a:r>
            <a:r>
              <a:rPr lang="en-US" altLang="ko-KR" dirty="0"/>
              <a:t>( ) </a:t>
            </a:r>
            <a:r>
              <a:rPr lang="ko-KR" altLang="en-US" dirty="0"/>
              <a:t>함수를 정의와 호출 과정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271989" cy="451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420533"/>
            <a:ext cx="2559546" cy="23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425</Words>
  <Application>Microsoft Office PowerPoint</Application>
  <PresentationFormat>화면 슬라이드 쇼(4:3)</PresentationFormat>
  <Paragraphs>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HY견고딕</vt:lpstr>
      <vt:lpstr>굴림</vt:lpstr>
      <vt:lpstr>돋움</vt:lpstr>
      <vt:lpstr>맑은 고딕</vt:lpstr>
      <vt:lpstr>Arial</vt:lpstr>
      <vt:lpstr>Garamond</vt:lpstr>
      <vt:lpstr>Tahoma</vt:lpstr>
      <vt:lpstr>Wingdings</vt:lpstr>
      <vt:lpstr>Office 테마</vt:lpstr>
      <vt:lpstr>9장. 함수</vt:lpstr>
      <vt:lpstr>함수의 이해</vt:lpstr>
      <vt:lpstr>함수의 이해 </vt:lpstr>
      <vt:lpstr>함수의 이해 </vt:lpstr>
      <vt:lpstr>함수의 이해 </vt:lpstr>
      <vt:lpstr>함수의 이해 </vt:lpstr>
      <vt:lpstr>함수의 이해</vt:lpstr>
      <vt:lpstr>함수의 이해 </vt:lpstr>
      <vt:lpstr>함수의 이해</vt:lpstr>
      <vt:lpstr>[연습문제] 함수의 이해</vt:lpstr>
      <vt:lpstr>함수의 이해 </vt:lpstr>
      <vt:lpstr>함수의 이해 </vt:lpstr>
      <vt:lpstr>[연습문제] 함수의 이해</vt:lpstr>
      <vt:lpstr>지역변수와 전역변수</vt:lpstr>
      <vt:lpstr>지역변수와 전역변수</vt:lpstr>
      <vt:lpstr>함수의 반환값과 매개변수</vt:lpstr>
      <vt:lpstr>함수의 반환값과 매개변수</vt:lpstr>
      <vt:lpstr>함수의 반환값과 매개변수</vt:lpstr>
      <vt:lpstr>함수의 반환값과 매개변수</vt:lpstr>
      <vt:lpstr>함수의 반환값과 매개변수</vt:lpstr>
      <vt:lpstr>[연습문제] 함수의 반환 값과 매개변수</vt:lpstr>
      <vt:lpstr>[연습문제] 함수의 반환 값과 매개변수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763</cp:revision>
  <dcterms:created xsi:type="dcterms:W3CDTF">2012-07-11T10:23:22Z</dcterms:created>
  <dcterms:modified xsi:type="dcterms:W3CDTF">2019-11-19T05:38:46Z</dcterms:modified>
</cp:coreProperties>
</file>