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4"/>
  </p:notesMasterIdLst>
  <p:handoutMasterIdLst>
    <p:handoutMasterId r:id="rId45"/>
  </p:handoutMasterIdLst>
  <p:sldIdLst>
    <p:sldId id="256" r:id="rId2"/>
    <p:sldId id="403" r:id="rId3"/>
    <p:sldId id="421" r:id="rId4"/>
    <p:sldId id="422" r:id="rId5"/>
    <p:sldId id="423" r:id="rId6"/>
    <p:sldId id="424" r:id="rId7"/>
    <p:sldId id="452" r:id="rId8"/>
    <p:sldId id="425" r:id="rId9"/>
    <p:sldId id="426" r:id="rId10"/>
    <p:sldId id="453" r:id="rId11"/>
    <p:sldId id="427" r:id="rId12"/>
    <p:sldId id="454" r:id="rId13"/>
    <p:sldId id="419" r:id="rId14"/>
    <p:sldId id="420" r:id="rId15"/>
    <p:sldId id="455" r:id="rId16"/>
    <p:sldId id="428" r:id="rId17"/>
    <p:sldId id="429" r:id="rId18"/>
    <p:sldId id="456" r:id="rId19"/>
    <p:sldId id="458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9" r:id="rId29"/>
    <p:sldId id="438" r:id="rId30"/>
    <p:sldId id="457" r:id="rId31"/>
    <p:sldId id="441" r:id="rId32"/>
    <p:sldId id="442" r:id="rId33"/>
    <p:sldId id="459" r:id="rId34"/>
    <p:sldId id="460" r:id="rId35"/>
    <p:sldId id="461" r:id="rId36"/>
    <p:sldId id="443" r:id="rId37"/>
    <p:sldId id="463" r:id="rId38"/>
    <p:sldId id="448" r:id="rId39"/>
    <p:sldId id="447" r:id="rId40"/>
    <p:sldId id="449" r:id="rId41"/>
    <p:sldId id="450" r:id="rId42"/>
    <p:sldId id="451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3" autoAdjust="0"/>
    <p:restoredTop sz="93514" autoAdjust="0"/>
  </p:normalViewPr>
  <p:slideViewPr>
    <p:cSldViewPr snapToGrid="0">
      <p:cViewPr varScale="1">
        <p:scale>
          <a:sx n="83" d="100"/>
          <a:sy n="83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 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반지름을 입력으로 받아서 원의 둘레를 계산하고 반환하는 함수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을 작성하고 </a:t>
            </a:r>
            <a:r>
              <a:rPr lang="ko-KR" altLang="en-US" dirty="0"/>
              <a:t>호출해서 </a:t>
            </a:r>
            <a:r>
              <a:rPr lang="ko-KR" altLang="en-US" dirty="0" smtClean="0"/>
              <a:t>실행해보시오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79" y="1539582"/>
            <a:ext cx="5246821" cy="2712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여러 개의 입력 전달하기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7" y="4287328"/>
            <a:ext cx="8753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0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2169825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에서 시작해서 </a:t>
            </a:r>
            <a:r>
              <a:rPr lang="en-US" altLang="ko-KR" dirty="0" err="1" smtClean="0"/>
              <a:t>inc</a:t>
            </a:r>
            <a:r>
              <a:rPr lang="ko-KR" altLang="en-US" dirty="0" smtClean="0"/>
              <a:t>만큼 증가하면서 </a:t>
            </a:r>
            <a:r>
              <a:rPr lang="en-US" altLang="ko-KR" dirty="0" smtClean="0"/>
              <a:t>end </a:t>
            </a:r>
            <a:r>
              <a:rPr lang="ko-KR" altLang="en-US" dirty="0" smtClean="0"/>
              <a:t>까지의 정수들의 합을 반환하는 함수</a:t>
            </a:r>
            <a:r>
              <a:rPr lang="en-US" altLang="ko-KR" dirty="0"/>
              <a:t> </a:t>
            </a:r>
            <a:r>
              <a:rPr lang="en-US" altLang="ko-KR" dirty="0" err="1" smtClean="0"/>
              <a:t>get_sum</a:t>
            </a:r>
            <a:r>
              <a:rPr lang="en-US" altLang="ko-KR" dirty="0" smtClean="0"/>
              <a:t>(start, end, 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작성하고 호출해서 실행해보시오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3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정사각형을 </a:t>
            </a:r>
            <a:r>
              <a:rPr lang="ko-KR" altLang="en-US" sz="2000" dirty="0"/>
              <a:t>그리는 함수는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위의 함수를 호출하여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정사각형을 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사각형을 그리는 함수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74" y="1642883"/>
            <a:ext cx="2304062" cy="199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1" y="4324350"/>
            <a:ext cx="5581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" y="2138700"/>
            <a:ext cx="5636990" cy="1322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67" y="1027252"/>
            <a:ext cx="5479404" cy="5611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정오각형을 그려보시오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8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n-</a:t>
            </a:r>
            <a:r>
              <a:rPr lang="ko-KR" altLang="en-US" sz="2000" dirty="0"/>
              <a:t>각형을 그리는 함수를 </a:t>
            </a:r>
            <a:r>
              <a:rPr lang="ko-KR" altLang="en-US" sz="2000" dirty="0" smtClean="0"/>
              <a:t>작성하여 </a:t>
            </a:r>
            <a:r>
              <a:rPr lang="ko-KR" altLang="en-US" sz="2000" dirty="0"/>
              <a:t>다음과 같은 그림을 </a:t>
            </a:r>
            <a:r>
              <a:rPr lang="ko-KR" altLang="en-US" sz="2000" dirty="0" smtClean="0"/>
              <a:t>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각형을 그리는 함수 작성하기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9" y="2212227"/>
            <a:ext cx="3091581" cy="333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24" y="1610656"/>
            <a:ext cx="7308153" cy="3771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84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앞의 문제에서 정팔각형을 그려보시오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2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삼각형을 그리는 함수 </a:t>
            </a:r>
            <a:r>
              <a:rPr lang="en-US" altLang="ko-KR" dirty="0" smtClean="0"/>
              <a:t>triangle()</a:t>
            </a:r>
            <a:r>
              <a:rPr lang="ko-KR" altLang="en-US" dirty="0" smtClean="0"/>
              <a:t>을 작성해서 다음과 같은 그림을 그려보시오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50" y="3928392"/>
            <a:ext cx="2547130" cy="25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일을 수행하는 코드의 </a:t>
            </a:r>
            <a:r>
              <a:rPr lang="ko-KR" altLang="en-US" dirty="0" smtClean="0"/>
              <a:t>덩어리에 이름을 붙인 것</a:t>
            </a:r>
            <a:endParaRPr lang="en-US" altLang="ko-KR" dirty="0" smtClean="0"/>
          </a:p>
          <a:p>
            <a:r>
              <a:rPr lang="ko-KR" altLang="en-US" dirty="0" smtClean="0"/>
              <a:t>함수는 </a:t>
            </a:r>
            <a:r>
              <a:rPr lang="ko-KR" altLang="en-US" dirty="0"/>
              <a:t>입력을 받아서 출력을 내보내는 박스로 생각할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47" y="3004328"/>
            <a:ext cx="32099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: </a:t>
            </a:r>
            <a:r>
              <a:rPr lang="ko-KR" altLang="en-US" dirty="0"/>
              <a:t>함수 안에서 선언되는 변수</a:t>
            </a:r>
            <a:endParaRPr lang="en-US" altLang="ko-KR" dirty="0"/>
          </a:p>
          <a:p>
            <a:r>
              <a:rPr lang="ko-KR" altLang="en-US" dirty="0" smtClean="0"/>
              <a:t>전역 변수</a:t>
            </a:r>
            <a:r>
              <a:rPr lang="en-US" altLang="ko-KR" dirty="0" smtClean="0"/>
              <a:t>: </a:t>
            </a:r>
            <a:r>
              <a:rPr lang="ko-KR" altLang="en-US" dirty="0"/>
              <a:t>함수 </a:t>
            </a:r>
            <a:r>
              <a:rPr lang="ko-KR" altLang="en-US" dirty="0" smtClean="0"/>
              <a:t>외부에서 선언되는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2909259"/>
            <a:ext cx="3724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 변수는 함수 안에서만 사용이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0" y="2247840"/>
            <a:ext cx="8367623" cy="279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1052422" y="4070023"/>
            <a:ext cx="949836" cy="389833"/>
          </a:xfrm>
          <a:custGeom>
            <a:avLst/>
            <a:gdLst>
              <a:gd name="connsiteX0" fmla="*/ 474453 w 949836"/>
              <a:gd name="connsiteY0" fmla="*/ 36150 h 389833"/>
              <a:gd name="connsiteX1" fmla="*/ 422694 w 949836"/>
              <a:gd name="connsiteY1" fmla="*/ 10270 h 389833"/>
              <a:gd name="connsiteX2" fmla="*/ 146649 w 949836"/>
              <a:gd name="connsiteY2" fmla="*/ 10270 h 389833"/>
              <a:gd name="connsiteX3" fmla="*/ 120770 w 949836"/>
              <a:gd name="connsiteY3" fmla="*/ 27523 h 389833"/>
              <a:gd name="connsiteX4" fmla="*/ 69011 w 949836"/>
              <a:gd name="connsiteY4" fmla="*/ 79282 h 389833"/>
              <a:gd name="connsiteX5" fmla="*/ 43132 w 949836"/>
              <a:gd name="connsiteY5" fmla="*/ 96535 h 389833"/>
              <a:gd name="connsiteX6" fmla="*/ 25879 w 949836"/>
              <a:gd name="connsiteY6" fmla="*/ 122414 h 389833"/>
              <a:gd name="connsiteX7" fmla="*/ 0 w 949836"/>
              <a:gd name="connsiteY7" fmla="*/ 208678 h 389833"/>
              <a:gd name="connsiteX8" fmla="*/ 8626 w 949836"/>
              <a:gd name="connsiteY8" fmla="*/ 260436 h 389833"/>
              <a:gd name="connsiteX9" fmla="*/ 77638 w 949836"/>
              <a:gd name="connsiteY9" fmla="*/ 329448 h 389833"/>
              <a:gd name="connsiteX10" fmla="*/ 112143 w 949836"/>
              <a:gd name="connsiteY10" fmla="*/ 355327 h 389833"/>
              <a:gd name="connsiteX11" fmla="*/ 198407 w 949836"/>
              <a:gd name="connsiteY11" fmla="*/ 372580 h 389833"/>
              <a:gd name="connsiteX12" fmla="*/ 258792 w 949836"/>
              <a:gd name="connsiteY12" fmla="*/ 389833 h 389833"/>
              <a:gd name="connsiteX13" fmla="*/ 465826 w 949836"/>
              <a:gd name="connsiteY13" fmla="*/ 381206 h 389833"/>
              <a:gd name="connsiteX14" fmla="*/ 508958 w 949836"/>
              <a:gd name="connsiteY14" fmla="*/ 372580 h 389833"/>
              <a:gd name="connsiteX15" fmla="*/ 595222 w 949836"/>
              <a:gd name="connsiteY15" fmla="*/ 355327 h 389833"/>
              <a:gd name="connsiteX16" fmla="*/ 621102 w 949836"/>
              <a:gd name="connsiteY16" fmla="*/ 346701 h 389833"/>
              <a:gd name="connsiteX17" fmla="*/ 681487 w 949836"/>
              <a:gd name="connsiteY17" fmla="*/ 338074 h 389833"/>
              <a:gd name="connsiteX18" fmla="*/ 733245 w 949836"/>
              <a:gd name="connsiteY18" fmla="*/ 329448 h 389833"/>
              <a:gd name="connsiteX19" fmla="*/ 785004 w 949836"/>
              <a:gd name="connsiteY19" fmla="*/ 312195 h 389833"/>
              <a:gd name="connsiteX20" fmla="*/ 810883 w 949836"/>
              <a:gd name="connsiteY20" fmla="*/ 303569 h 389833"/>
              <a:gd name="connsiteX21" fmla="*/ 845389 w 949836"/>
              <a:gd name="connsiteY21" fmla="*/ 286316 h 389833"/>
              <a:gd name="connsiteX22" fmla="*/ 879894 w 949836"/>
              <a:gd name="connsiteY22" fmla="*/ 277689 h 389833"/>
              <a:gd name="connsiteX23" fmla="*/ 905773 w 949836"/>
              <a:gd name="connsiteY23" fmla="*/ 269063 h 389833"/>
              <a:gd name="connsiteX24" fmla="*/ 948906 w 949836"/>
              <a:gd name="connsiteY24" fmla="*/ 217304 h 389833"/>
              <a:gd name="connsiteX25" fmla="*/ 905773 w 949836"/>
              <a:gd name="connsiteY25" fmla="*/ 148293 h 389833"/>
              <a:gd name="connsiteX26" fmla="*/ 854015 w 949836"/>
              <a:gd name="connsiteY26" fmla="*/ 122414 h 389833"/>
              <a:gd name="connsiteX27" fmla="*/ 828136 w 949836"/>
              <a:gd name="connsiteY27" fmla="*/ 105161 h 389833"/>
              <a:gd name="connsiteX28" fmla="*/ 767751 w 949836"/>
              <a:gd name="connsiteY28" fmla="*/ 87908 h 389833"/>
              <a:gd name="connsiteX29" fmla="*/ 724619 w 949836"/>
              <a:gd name="connsiteY29" fmla="*/ 70655 h 389833"/>
              <a:gd name="connsiteX30" fmla="*/ 690113 w 949836"/>
              <a:gd name="connsiteY30" fmla="*/ 53403 h 389833"/>
              <a:gd name="connsiteX31" fmla="*/ 508958 w 949836"/>
              <a:gd name="connsiteY31" fmla="*/ 36150 h 389833"/>
              <a:gd name="connsiteX32" fmla="*/ 414068 w 949836"/>
              <a:gd name="connsiteY32" fmla="*/ 36150 h 389833"/>
              <a:gd name="connsiteX33" fmla="*/ 414068 w 949836"/>
              <a:gd name="connsiteY33" fmla="*/ 44776 h 38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49836" h="389833">
                <a:moveTo>
                  <a:pt x="474453" y="36150"/>
                </a:moveTo>
                <a:cubicBezTo>
                  <a:pt x="457200" y="27523"/>
                  <a:pt x="440994" y="16370"/>
                  <a:pt x="422694" y="10270"/>
                </a:cubicBezTo>
                <a:cubicBezTo>
                  <a:pt x="353424" y="-12820"/>
                  <a:pt x="147639" y="10232"/>
                  <a:pt x="146649" y="10270"/>
                </a:cubicBezTo>
                <a:cubicBezTo>
                  <a:pt x="138023" y="16021"/>
                  <a:pt x="128519" y="20635"/>
                  <a:pt x="120770" y="27523"/>
                </a:cubicBezTo>
                <a:cubicBezTo>
                  <a:pt x="102534" y="43733"/>
                  <a:pt x="89312" y="65747"/>
                  <a:pt x="69011" y="79282"/>
                </a:cubicBezTo>
                <a:lnTo>
                  <a:pt x="43132" y="96535"/>
                </a:lnTo>
                <a:cubicBezTo>
                  <a:pt x="37381" y="105161"/>
                  <a:pt x="30090" y="112940"/>
                  <a:pt x="25879" y="122414"/>
                </a:cubicBezTo>
                <a:cubicBezTo>
                  <a:pt x="13876" y="149420"/>
                  <a:pt x="7170" y="179998"/>
                  <a:pt x="0" y="208678"/>
                </a:cubicBezTo>
                <a:cubicBezTo>
                  <a:pt x="2875" y="225931"/>
                  <a:pt x="1899" y="244291"/>
                  <a:pt x="8626" y="260436"/>
                </a:cubicBezTo>
                <a:cubicBezTo>
                  <a:pt x="35177" y="324158"/>
                  <a:pt x="33943" y="302139"/>
                  <a:pt x="77638" y="329448"/>
                </a:cubicBezTo>
                <a:cubicBezTo>
                  <a:pt x="89830" y="337068"/>
                  <a:pt x="99284" y="348897"/>
                  <a:pt x="112143" y="355327"/>
                </a:cubicBezTo>
                <a:cubicBezTo>
                  <a:pt x="125497" y="362004"/>
                  <a:pt x="191192" y="371137"/>
                  <a:pt x="198407" y="372580"/>
                </a:cubicBezTo>
                <a:cubicBezTo>
                  <a:pt x="225495" y="377998"/>
                  <a:pt x="234121" y="381609"/>
                  <a:pt x="258792" y="389833"/>
                </a:cubicBezTo>
                <a:cubicBezTo>
                  <a:pt x="327803" y="386957"/>
                  <a:pt x="396918" y="385958"/>
                  <a:pt x="465826" y="381206"/>
                </a:cubicBezTo>
                <a:cubicBezTo>
                  <a:pt x="480453" y="380197"/>
                  <a:pt x="494532" y="375203"/>
                  <a:pt x="508958" y="372580"/>
                </a:cubicBezTo>
                <a:cubicBezTo>
                  <a:pt x="555557" y="364107"/>
                  <a:pt x="555172" y="366769"/>
                  <a:pt x="595222" y="355327"/>
                </a:cubicBezTo>
                <a:cubicBezTo>
                  <a:pt x="603965" y="352829"/>
                  <a:pt x="612185" y="348484"/>
                  <a:pt x="621102" y="346701"/>
                </a:cubicBezTo>
                <a:cubicBezTo>
                  <a:pt x="641040" y="342713"/>
                  <a:pt x="661391" y="341166"/>
                  <a:pt x="681487" y="338074"/>
                </a:cubicBezTo>
                <a:cubicBezTo>
                  <a:pt x="698774" y="335414"/>
                  <a:pt x="715992" y="332323"/>
                  <a:pt x="733245" y="329448"/>
                </a:cubicBezTo>
                <a:lnTo>
                  <a:pt x="785004" y="312195"/>
                </a:lnTo>
                <a:cubicBezTo>
                  <a:pt x="793630" y="309320"/>
                  <a:pt x="802750" y="307635"/>
                  <a:pt x="810883" y="303569"/>
                </a:cubicBezTo>
                <a:cubicBezTo>
                  <a:pt x="822385" y="297818"/>
                  <a:pt x="833348" y="290831"/>
                  <a:pt x="845389" y="286316"/>
                </a:cubicBezTo>
                <a:cubicBezTo>
                  <a:pt x="856490" y="282153"/>
                  <a:pt x="868494" y="280946"/>
                  <a:pt x="879894" y="277689"/>
                </a:cubicBezTo>
                <a:cubicBezTo>
                  <a:pt x="888637" y="275191"/>
                  <a:pt x="897147" y="271938"/>
                  <a:pt x="905773" y="269063"/>
                </a:cubicBezTo>
                <a:cubicBezTo>
                  <a:pt x="912739" y="262097"/>
                  <a:pt x="947190" y="231031"/>
                  <a:pt x="948906" y="217304"/>
                </a:cubicBezTo>
                <a:cubicBezTo>
                  <a:pt x="954342" y="173816"/>
                  <a:pt x="935454" y="169494"/>
                  <a:pt x="905773" y="148293"/>
                </a:cubicBezTo>
                <a:cubicBezTo>
                  <a:pt x="876507" y="127389"/>
                  <a:pt x="886064" y="133097"/>
                  <a:pt x="854015" y="122414"/>
                </a:cubicBezTo>
                <a:cubicBezTo>
                  <a:pt x="845389" y="116663"/>
                  <a:pt x="837409" y="109797"/>
                  <a:pt x="828136" y="105161"/>
                </a:cubicBezTo>
                <a:cubicBezTo>
                  <a:pt x="811529" y="96857"/>
                  <a:pt x="784324" y="93433"/>
                  <a:pt x="767751" y="87908"/>
                </a:cubicBezTo>
                <a:cubicBezTo>
                  <a:pt x="753061" y="83011"/>
                  <a:pt x="738769" y="76944"/>
                  <a:pt x="724619" y="70655"/>
                </a:cubicBezTo>
                <a:cubicBezTo>
                  <a:pt x="712868" y="65432"/>
                  <a:pt x="702430" y="57098"/>
                  <a:pt x="690113" y="53403"/>
                </a:cubicBezTo>
                <a:cubicBezTo>
                  <a:pt x="649650" y="41264"/>
                  <a:pt x="522507" y="37053"/>
                  <a:pt x="508958" y="36150"/>
                </a:cubicBezTo>
                <a:cubicBezTo>
                  <a:pt x="467644" y="22378"/>
                  <a:pt x="475382" y="20821"/>
                  <a:pt x="414068" y="36150"/>
                </a:cubicBezTo>
                <a:cubicBezTo>
                  <a:pt x="411279" y="36847"/>
                  <a:pt x="414068" y="41901"/>
                  <a:pt x="414068" y="4477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36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어디서나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" y="2197492"/>
            <a:ext cx="8013940" cy="314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83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4" y="1774975"/>
            <a:ext cx="8462513" cy="286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5253487" y="3752423"/>
            <a:ext cx="862653" cy="407954"/>
          </a:xfrm>
          <a:custGeom>
            <a:avLst/>
            <a:gdLst>
              <a:gd name="connsiteX0" fmla="*/ 405441 w 862653"/>
              <a:gd name="connsiteY0" fmla="*/ 43200 h 407954"/>
              <a:gd name="connsiteX1" fmla="*/ 362309 w 862653"/>
              <a:gd name="connsiteY1" fmla="*/ 8694 h 407954"/>
              <a:gd name="connsiteX2" fmla="*/ 120770 w 862653"/>
              <a:gd name="connsiteY2" fmla="*/ 25947 h 407954"/>
              <a:gd name="connsiteX3" fmla="*/ 77638 w 862653"/>
              <a:gd name="connsiteY3" fmla="*/ 69079 h 407954"/>
              <a:gd name="connsiteX4" fmla="*/ 34505 w 862653"/>
              <a:gd name="connsiteY4" fmla="*/ 138090 h 407954"/>
              <a:gd name="connsiteX5" fmla="*/ 17253 w 862653"/>
              <a:gd name="connsiteY5" fmla="*/ 163969 h 407954"/>
              <a:gd name="connsiteX6" fmla="*/ 0 w 862653"/>
              <a:gd name="connsiteY6" fmla="*/ 224354 h 407954"/>
              <a:gd name="connsiteX7" fmla="*/ 8626 w 862653"/>
              <a:gd name="connsiteY7" fmla="*/ 293366 h 407954"/>
              <a:gd name="connsiteX8" fmla="*/ 43132 w 862653"/>
              <a:gd name="connsiteY8" fmla="*/ 310619 h 407954"/>
              <a:gd name="connsiteX9" fmla="*/ 86264 w 862653"/>
              <a:gd name="connsiteY9" fmla="*/ 336498 h 407954"/>
              <a:gd name="connsiteX10" fmla="*/ 207034 w 862653"/>
              <a:gd name="connsiteY10" fmla="*/ 371003 h 407954"/>
              <a:gd name="connsiteX11" fmla="*/ 232913 w 862653"/>
              <a:gd name="connsiteY11" fmla="*/ 379630 h 407954"/>
              <a:gd name="connsiteX12" fmla="*/ 345056 w 862653"/>
              <a:gd name="connsiteY12" fmla="*/ 388256 h 407954"/>
              <a:gd name="connsiteX13" fmla="*/ 681487 w 862653"/>
              <a:gd name="connsiteY13" fmla="*/ 388256 h 407954"/>
              <a:gd name="connsiteX14" fmla="*/ 759124 w 862653"/>
              <a:gd name="connsiteY14" fmla="*/ 353751 h 407954"/>
              <a:gd name="connsiteX15" fmla="*/ 810883 w 862653"/>
              <a:gd name="connsiteY15" fmla="*/ 336498 h 407954"/>
              <a:gd name="connsiteX16" fmla="*/ 862641 w 862653"/>
              <a:gd name="connsiteY16" fmla="*/ 284739 h 407954"/>
              <a:gd name="connsiteX17" fmla="*/ 845388 w 862653"/>
              <a:gd name="connsiteY17" fmla="*/ 198475 h 407954"/>
              <a:gd name="connsiteX18" fmla="*/ 819509 w 862653"/>
              <a:gd name="connsiteY18" fmla="*/ 172596 h 407954"/>
              <a:gd name="connsiteX19" fmla="*/ 767751 w 862653"/>
              <a:gd name="connsiteY19" fmla="*/ 138090 h 407954"/>
              <a:gd name="connsiteX20" fmla="*/ 733245 w 862653"/>
              <a:gd name="connsiteY20" fmla="*/ 112211 h 407954"/>
              <a:gd name="connsiteX21" fmla="*/ 698739 w 862653"/>
              <a:gd name="connsiteY21" fmla="*/ 94958 h 407954"/>
              <a:gd name="connsiteX22" fmla="*/ 646981 w 862653"/>
              <a:gd name="connsiteY22" fmla="*/ 60452 h 407954"/>
              <a:gd name="connsiteX23" fmla="*/ 586596 w 862653"/>
              <a:gd name="connsiteY23" fmla="*/ 43200 h 407954"/>
              <a:gd name="connsiteX24" fmla="*/ 500332 w 862653"/>
              <a:gd name="connsiteY24" fmla="*/ 34573 h 407954"/>
              <a:gd name="connsiteX25" fmla="*/ 345056 w 862653"/>
              <a:gd name="connsiteY25" fmla="*/ 43200 h 407954"/>
              <a:gd name="connsiteX26" fmla="*/ 336430 w 862653"/>
              <a:gd name="connsiteY26" fmla="*/ 77705 h 40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2653" h="407954">
                <a:moveTo>
                  <a:pt x="405441" y="43200"/>
                </a:moveTo>
                <a:cubicBezTo>
                  <a:pt x="391064" y="31698"/>
                  <a:pt x="380630" y="10526"/>
                  <a:pt x="362309" y="8694"/>
                </a:cubicBezTo>
                <a:cubicBezTo>
                  <a:pt x="210169" y="-6520"/>
                  <a:pt x="205724" y="-2373"/>
                  <a:pt x="120770" y="25947"/>
                </a:cubicBezTo>
                <a:cubicBezTo>
                  <a:pt x="74762" y="94958"/>
                  <a:pt x="135147" y="11570"/>
                  <a:pt x="77638" y="69079"/>
                </a:cubicBezTo>
                <a:cubicBezTo>
                  <a:pt x="50148" y="96569"/>
                  <a:pt x="52727" y="106202"/>
                  <a:pt x="34505" y="138090"/>
                </a:cubicBezTo>
                <a:cubicBezTo>
                  <a:pt x="29361" y="147091"/>
                  <a:pt x="21889" y="154696"/>
                  <a:pt x="17253" y="163969"/>
                </a:cubicBezTo>
                <a:cubicBezTo>
                  <a:pt x="11064" y="176348"/>
                  <a:pt x="2765" y="213293"/>
                  <a:pt x="0" y="224354"/>
                </a:cubicBezTo>
                <a:cubicBezTo>
                  <a:pt x="2875" y="247358"/>
                  <a:pt x="-1742" y="272630"/>
                  <a:pt x="8626" y="293366"/>
                </a:cubicBezTo>
                <a:cubicBezTo>
                  <a:pt x="14377" y="304868"/>
                  <a:pt x="31891" y="304374"/>
                  <a:pt x="43132" y="310619"/>
                </a:cubicBezTo>
                <a:cubicBezTo>
                  <a:pt x="57789" y="318762"/>
                  <a:pt x="70853" y="329893"/>
                  <a:pt x="86264" y="336498"/>
                </a:cubicBezTo>
                <a:cubicBezTo>
                  <a:pt x="165400" y="370413"/>
                  <a:pt x="143824" y="355200"/>
                  <a:pt x="207034" y="371003"/>
                </a:cubicBezTo>
                <a:cubicBezTo>
                  <a:pt x="215856" y="373208"/>
                  <a:pt x="223890" y="378502"/>
                  <a:pt x="232913" y="379630"/>
                </a:cubicBezTo>
                <a:cubicBezTo>
                  <a:pt x="270115" y="384280"/>
                  <a:pt x="307675" y="385381"/>
                  <a:pt x="345056" y="388256"/>
                </a:cubicBezTo>
                <a:cubicBezTo>
                  <a:pt x="471960" y="419984"/>
                  <a:pt x="412534" y="408428"/>
                  <a:pt x="681487" y="388256"/>
                </a:cubicBezTo>
                <a:cubicBezTo>
                  <a:pt x="699401" y="386912"/>
                  <a:pt x="741626" y="360750"/>
                  <a:pt x="759124" y="353751"/>
                </a:cubicBezTo>
                <a:cubicBezTo>
                  <a:pt x="776010" y="346997"/>
                  <a:pt x="810883" y="336498"/>
                  <a:pt x="810883" y="336498"/>
                </a:cubicBezTo>
                <a:cubicBezTo>
                  <a:pt x="821536" y="328508"/>
                  <a:pt x="860595" y="305195"/>
                  <a:pt x="862641" y="284739"/>
                </a:cubicBezTo>
                <a:cubicBezTo>
                  <a:pt x="862991" y="281241"/>
                  <a:pt x="855856" y="214177"/>
                  <a:pt x="845388" y="198475"/>
                </a:cubicBezTo>
                <a:cubicBezTo>
                  <a:pt x="838621" y="188324"/>
                  <a:pt x="829139" y="180086"/>
                  <a:pt x="819509" y="172596"/>
                </a:cubicBezTo>
                <a:cubicBezTo>
                  <a:pt x="803142" y="159866"/>
                  <a:pt x="784339" y="150531"/>
                  <a:pt x="767751" y="138090"/>
                </a:cubicBezTo>
                <a:cubicBezTo>
                  <a:pt x="756249" y="129464"/>
                  <a:pt x="745437" y="119831"/>
                  <a:pt x="733245" y="112211"/>
                </a:cubicBezTo>
                <a:cubicBezTo>
                  <a:pt x="722340" y="105395"/>
                  <a:pt x="709766" y="101574"/>
                  <a:pt x="698739" y="94958"/>
                </a:cubicBezTo>
                <a:cubicBezTo>
                  <a:pt x="680959" y="84290"/>
                  <a:pt x="666652" y="67009"/>
                  <a:pt x="646981" y="60452"/>
                </a:cubicBezTo>
                <a:cubicBezTo>
                  <a:pt x="628545" y="54307"/>
                  <a:pt x="605554" y="45908"/>
                  <a:pt x="586596" y="43200"/>
                </a:cubicBezTo>
                <a:cubicBezTo>
                  <a:pt x="557988" y="39113"/>
                  <a:pt x="529087" y="37449"/>
                  <a:pt x="500332" y="34573"/>
                </a:cubicBezTo>
                <a:cubicBezTo>
                  <a:pt x="443040" y="15476"/>
                  <a:pt x="436244" y="9005"/>
                  <a:pt x="345056" y="43200"/>
                </a:cubicBezTo>
                <a:cubicBezTo>
                  <a:pt x="333955" y="47363"/>
                  <a:pt x="336430" y="77705"/>
                  <a:pt x="336430" y="7770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778348" y="4149306"/>
            <a:ext cx="1630414" cy="940279"/>
          </a:xfrm>
          <a:custGeom>
            <a:avLst/>
            <a:gdLst>
              <a:gd name="connsiteX0" fmla="*/ 1630414 w 1630414"/>
              <a:gd name="connsiteY0" fmla="*/ 0 h 940279"/>
              <a:gd name="connsiteX1" fmla="*/ 1466512 w 1630414"/>
              <a:gd name="connsiteY1" fmla="*/ 69011 h 940279"/>
              <a:gd name="connsiteX2" fmla="*/ 1423380 w 1630414"/>
              <a:gd name="connsiteY2" fmla="*/ 103517 h 940279"/>
              <a:gd name="connsiteX3" fmla="*/ 1285358 w 1630414"/>
              <a:gd name="connsiteY3" fmla="*/ 172528 h 940279"/>
              <a:gd name="connsiteX4" fmla="*/ 1216346 w 1630414"/>
              <a:gd name="connsiteY4" fmla="*/ 224286 h 940279"/>
              <a:gd name="connsiteX5" fmla="*/ 1138709 w 1630414"/>
              <a:gd name="connsiteY5" fmla="*/ 258792 h 940279"/>
              <a:gd name="connsiteX6" fmla="*/ 1078324 w 1630414"/>
              <a:gd name="connsiteY6" fmla="*/ 310551 h 940279"/>
              <a:gd name="connsiteX7" fmla="*/ 1000686 w 1630414"/>
              <a:gd name="connsiteY7" fmla="*/ 345056 h 940279"/>
              <a:gd name="connsiteX8" fmla="*/ 940301 w 1630414"/>
              <a:gd name="connsiteY8" fmla="*/ 388188 h 940279"/>
              <a:gd name="connsiteX9" fmla="*/ 871290 w 1630414"/>
              <a:gd name="connsiteY9" fmla="*/ 422694 h 940279"/>
              <a:gd name="connsiteX10" fmla="*/ 810905 w 1630414"/>
              <a:gd name="connsiteY10" fmla="*/ 465826 h 940279"/>
              <a:gd name="connsiteX11" fmla="*/ 741894 w 1630414"/>
              <a:gd name="connsiteY11" fmla="*/ 500332 h 940279"/>
              <a:gd name="connsiteX12" fmla="*/ 647003 w 1630414"/>
              <a:gd name="connsiteY12" fmla="*/ 560717 h 940279"/>
              <a:gd name="connsiteX13" fmla="*/ 586618 w 1630414"/>
              <a:gd name="connsiteY13" fmla="*/ 586596 h 940279"/>
              <a:gd name="connsiteX14" fmla="*/ 534860 w 1630414"/>
              <a:gd name="connsiteY14" fmla="*/ 621102 h 940279"/>
              <a:gd name="connsiteX15" fmla="*/ 491727 w 1630414"/>
              <a:gd name="connsiteY15" fmla="*/ 646981 h 940279"/>
              <a:gd name="connsiteX16" fmla="*/ 396837 w 1630414"/>
              <a:gd name="connsiteY16" fmla="*/ 707366 h 940279"/>
              <a:gd name="connsiteX17" fmla="*/ 353705 w 1630414"/>
              <a:gd name="connsiteY17" fmla="*/ 733245 h 940279"/>
              <a:gd name="connsiteX18" fmla="*/ 276067 w 1630414"/>
              <a:gd name="connsiteY18" fmla="*/ 785003 h 940279"/>
              <a:gd name="connsiteX19" fmla="*/ 250188 w 1630414"/>
              <a:gd name="connsiteY19" fmla="*/ 802256 h 940279"/>
              <a:gd name="connsiteX20" fmla="*/ 215682 w 1630414"/>
              <a:gd name="connsiteY20" fmla="*/ 828136 h 940279"/>
              <a:gd name="connsiteX21" fmla="*/ 172550 w 1630414"/>
              <a:gd name="connsiteY21" fmla="*/ 845388 h 940279"/>
              <a:gd name="connsiteX22" fmla="*/ 146671 w 1630414"/>
              <a:gd name="connsiteY22" fmla="*/ 871268 h 940279"/>
              <a:gd name="connsiteX23" fmla="*/ 120792 w 1630414"/>
              <a:gd name="connsiteY23" fmla="*/ 879894 h 940279"/>
              <a:gd name="connsiteX24" fmla="*/ 51780 w 1630414"/>
              <a:gd name="connsiteY24" fmla="*/ 914400 h 940279"/>
              <a:gd name="connsiteX25" fmla="*/ 22 w 1630414"/>
              <a:gd name="connsiteY25" fmla="*/ 940279 h 9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30414" h="940279">
                <a:moveTo>
                  <a:pt x="1630414" y="0"/>
                </a:moveTo>
                <a:cubicBezTo>
                  <a:pt x="1564955" y="13091"/>
                  <a:pt x="1533454" y="15457"/>
                  <a:pt x="1466512" y="69011"/>
                </a:cubicBezTo>
                <a:cubicBezTo>
                  <a:pt x="1452135" y="80513"/>
                  <a:pt x="1439366" y="94382"/>
                  <a:pt x="1423380" y="103517"/>
                </a:cubicBezTo>
                <a:cubicBezTo>
                  <a:pt x="1296579" y="175975"/>
                  <a:pt x="1393235" y="100611"/>
                  <a:pt x="1285358" y="172528"/>
                </a:cubicBezTo>
                <a:cubicBezTo>
                  <a:pt x="1261433" y="188478"/>
                  <a:pt x="1241131" y="209707"/>
                  <a:pt x="1216346" y="224286"/>
                </a:cubicBezTo>
                <a:cubicBezTo>
                  <a:pt x="1191936" y="238645"/>
                  <a:pt x="1162724" y="243782"/>
                  <a:pt x="1138709" y="258792"/>
                </a:cubicBezTo>
                <a:cubicBezTo>
                  <a:pt x="1116228" y="272843"/>
                  <a:pt x="1100805" y="296500"/>
                  <a:pt x="1078324" y="310551"/>
                </a:cubicBezTo>
                <a:cubicBezTo>
                  <a:pt x="1054309" y="325561"/>
                  <a:pt x="1025369" y="331172"/>
                  <a:pt x="1000686" y="345056"/>
                </a:cubicBezTo>
                <a:cubicBezTo>
                  <a:pt x="979127" y="357183"/>
                  <a:pt x="961512" y="375462"/>
                  <a:pt x="940301" y="388188"/>
                </a:cubicBezTo>
                <a:cubicBezTo>
                  <a:pt x="918247" y="401420"/>
                  <a:pt x="893344" y="409462"/>
                  <a:pt x="871290" y="422694"/>
                </a:cubicBezTo>
                <a:cubicBezTo>
                  <a:pt x="850079" y="435420"/>
                  <a:pt x="832116" y="453100"/>
                  <a:pt x="810905" y="465826"/>
                </a:cubicBezTo>
                <a:cubicBezTo>
                  <a:pt x="788851" y="479058"/>
                  <a:pt x="764152" y="487446"/>
                  <a:pt x="741894" y="500332"/>
                </a:cubicBezTo>
                <a:cubicBezTo>
                  <a:pt x="709448" y="519117"/>
                  <a:pt x="681463" y="545948"/>
                  <a:pt x="647003" y="560717"/>
                </a:cubicBezTo>
                <a:cubicBezTo>
                  <a:pt x="626875" y="569343"/>
                  <a:pt x="605899" y="576214"/>
                  <a:pt x="586618" y="586596"/>
                </a:cubicBezTo>
                <a:cubicBezTo>
                  <a:pt x="568361" y="596427"/>
                  <a:pt x="552354" y="609970"/>
                  <a:pt x="534860" y="621102"/>
                </a:cubicBezTo>
                <a:cubicBezTo>
                  <a:pt x="520714" y="630104"/>
                  <a:pt x="505945" y="638095"/>
                  <a:pt x="491727" y="646981"/>
                </a:cubicBezTo>
                <a:cubicBezTo>
                  <a:pt x="459934" y="666851"/>
                  <a:pt x="428630" y="687496"/>
                  <a:pt x="396837" y="707366"/>
                </a:cubicBezTo>
                <a:cubicBezTo>
                  <a:pt x="382619" y="716252"/>
                  <a:pt x="367118" y="723185"/>
                  <a:pt x="353705" y="733245"/>
                </a:cubicBezTo>
                <a:cubicBezTo>
                  <a:pt x="296270" y="776320"/>
                  <a:pt x="342624" y="743405"/>
                  <a:pt x="276067" y="785003"/>
                </a:cubicBezTo>
                <a:cubicBezTo>
                  <a:pt x="267275" y="790498"/>
                  <a:pt x="258624" y="796230"/>
                  <a:pt x="250188" y="802256"/>
                </a:cubicBezTo>
                <a:cubicBezTo>
                  <a:pt x="238489" y="810613"/>
                  <a:pt x="228250" y="821154"/>
                  <a:pt x="215682" y="828136"/>
                </a:cubicBezTo>
                <a:cubicBezTo>
                  <a:pt x="202146" y="835656"/>
                  <a:pt x="186927" y="839637"/>
                  <a:pt x="172550" y="845388"/>
                </a:cubicBezTo>
                <a:cubicBezTo>
                  <a:pt x="163924" y="854015"/>
                  <a:pt x="156822" y="864501"/>
                  <a:pt x="146671" y="871268"/>
                </a:cubicBezTo>
                <a:cubicBezTo>
                  <a:pt x="139105" y="876312"/>
                  <a:pt x="129070" y="876131"/>
                  <a:pt x="120792" y="879894"/>
                </a:cubicBezTo>
                <a:cubicBezTo>
                  <a:pt x="97378" y="890537"/>
                  <a:pt x="76180" y="906267"/>
                  <a:pt x="51780" y="914400"/>
                </a:cubicBezTo>
                <a:cubicBezTo>
                  <a:pt x="-2706" y="932561"/>
                  <a:pt x="22" y="913466"/>
                  <a:pt x="22" y="94027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88257" y="508607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왜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이 나올까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41540" y="3918045"/>
            <a:ext cx="1595886" cy="352030"/>
          </a:xfrm>
          <a:custGeom>
            <a:avLst/>
            <a:gdLst>
              <a:gd name="connsiteX0" fmla="*/ 284671 w 1595886"/>
              <a:gd name="connsiteY0" fmla="*/ 170876 h 352030"/>
              <a:gd name="connsiteX1" fmla="*/ 310551 w 1595886"/>
              <a:gd name="connsiteY1" fmla="*/ 119117 h 352030"/>
              <a:gd name="connsiteX2" fmla="*/ 405441 w 1595886"/>
              <a:gd name="connsiteY2" fmla="*/ 75985 h 352030"/>
              <a:gd name="connsiteX3" fmla="*/ 431320 w 1595886"/>
              <a:gd name="connsiteY3" fmla="*/ 58732 h 352030"/>
              <a:gd name="connsiteX4" fmla="*/ 465826 w 1595886"/>
              <a:gd name="connsiteY4" fmla="*/ 50106 h 352030"/>
              <a:gd name="connsiteX5" fmla="*/ 491705 w 1595886"/>
              <a:gd name="connsiteY5" fmla="*/ 41480 h 352030"/>
              <a:gd name="connsiteX6" fmla="*/ 612475 w 1595886"/>
              <a:gd name="connsiteY6" fmla="*/ 24227 h 352030"/>
              <a:gd name="connsiteX7" fmla="*/ 923026 w 1595886"/>
              <a:gd name="connsiteY7" fmla="*/ 15600 h 352030"/>
              <a:gd name="connsiteX8" fmla="*/ 1552754 w 1595886"/>
              <a:gd name="connsiteY8" fmla="*/ 24227 h 352030"/>
              <a:gd name="connsiteX9" fmla="*/ 1587260 w 1595886"/>
              <a:gd name="connsiteY9" fmla="*/ 84612 h 352030"/>
              <a:gd name="connsiteX10" fmla="*/ 1595886 w 1595886"/>
              <a:gd name="connsiteY10" fmla="*/ 110491 h 352030"/>
              <a:gd name="connsiteX11" fmla="*/ 1587260 w 1595886"/>
              <a:gd name="connsiteY11" fmla="*/ 214008 h 352030"/>
              <a:gd name="connsiteX12" fmla="*/ 1561381 w 1595886"/>
              <a:gd name="connsiteY12" fmla="*/ 248513 h 352030"/>
              <a:gd name="connsiteX13" fmla="*/ 1509622 w 1595886"/>
              <a:gd name="connsiteY13" fmla="*/ 291646 h 352030"/>
              <a:gd name="connsiteX14" fmla="*/ 1483743 w 1595886"/>
              <a:gd name="connsiteY14" fmla="*/ 300272 h 352030"/>
              <a:gd name="connsiteX15" fmla="*/ 1457864 w 1595886"/>
              <a:gd name="connsiteY15" fmla="*/ 326151 h 352030"/>
              <a:gd name="connsiteX16" fmla="*/ 1414732 w 1595886"/>
              <a:gd name="connsiteY16" fmla="*/ 334778 h 352030"/>
              <a:gd name="connsiteX17" fmla="*/ 1311215 w 1595886"/>
              <a:gd name="connsiteY17" fmla="*/ 352030 h 352030"/>
              <a:gd name="connsiteX18" fmla="*/ 43132 w 1595886"/>
              <a:gd name="connsiteY18" fmla="*/ 343404 h 352030"/>
              <a:gd name="connsiteX19" fmla="*/ 0 w 1595886"/>
              <a:gd name="connsiteY19" fmla="*/ 291646 h 352030"/>
              <a:gd name="connsiteX20" fmla="*/ 25879 w 1595886"/>
              <a:gd name="connsiteY20" fmla="*/ 265766 h 352030"/>
              <a:gd name="connsiteX21" fmla="*/ 86264 w 1595886"/>
              <a:gd name="connsiteY21" fmla="*/ 231261 h 352030"/>
              <a:gd name="connsiteX22" fmla="*/ 112143 w 1595886"/>
              <a:gd name="connsiteY22" fmla="*/ 214008 h 352030"/>
              <a:gd name="connsiteX23" fmla="*/ 181154 w 1595886"/>
              <a:gd name="connsiteY23" fmla="*/ 196755 h 352030"/>
              <a:gd name="connsiteX24" fmla="*/ 241539 w 1595886"/>
              <a:gd name="connsiteY24" fmla="*/ 179502 h 352030"/>
              <a:gd name="connsiteX25" fmla="*/ 327803 w 1595886"/>
              <a:gd name="connsiteY25" fmla="*/ 170876 h 352030"/>
              <a:gd name="connsiteX26" fmla="*/ 353683 w 1595886"/>
              <a:gd name="connsiteY26" fmla="*/ 162249 h 352030"/>
              <a:gd name="connsiteX27" fmla="*/ 336430 w 1595886"/>
              <a:gd name="connsiteY27" fmla="*/ 214008 h 352030"/>
              <a:gd name="connsiteX28" fmla="*/ 310551 w 1595886"/>
              <a:gd name="connsiteY28" fmla="*/ 239887 h 3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95886" h="352030">
                <a:moveTo>
                  <a:pt x="284671" y="170876"/>
                </a:moveTo>
                <a:cubicBezTo>
                  <a:pt x="293298" y="153623"/>
                  <a:pt x="296278" y="132092"/>
                  <a:pt x="310551" y="119117"/>
                </a:cubicBezTo>
                <a:cubicBezTo>
                  <a:pt x="368483" y="66452"/>
                  <a:pt x="361956" y="97729"/>
                  <a:pt x="405441" y="75985"/>
                </a:cubicBezTo>
                <a:cubicBezTo>
                  <a:pt x="414714" y="71348"/>
                  <a:pt x="421791" y="62816"/>
                  <a:pt x="431320" y="58732"/>
                </a:cubicBezTo>
                <a:cubicBezTo>
                  <a:pt x="442217" y="54062"/>
                  <a:pt x="454426" y="53363"/>
                  <a:pt x="465826" y="50106"/>
                </a:cubicBezTo>
                <a:cubicBezTo>
                  <a:pt x="474569" y="47608"/>
                  <a:pt x="482829" y="43453"/>
                  <a:pt x="491705" y="41480"/>
                </a:cubicBezTo>
                <a:cubicBezTo>
                  <a:pt x="523697" y="34371"/>
                  <a:pt x="582616" y="27959"/>
                  <a:pt x="612475" y="24227"/>
                </a:cubicBezTo>
                <a:cubicBezTo>
                  <a:pt x="748419" y="-21088"/>
                  <a:pt x="635133" y="10010"/>
                  <a:pt x="923026" y="15600"/>
                </a:cubicBezTo>
                <a:lnTo>
                  <a:pt x="1552754" y="24227"/>
                </a:lnTo>
                <a:cubicBezTo>
                  <a:pt x="1570081" y="50217"/>
                  <a:pt x="1574126" y="53967"/>
                  <a:pt x="1587260" y="84612"/>
                </a:cubicBezTo>
                <a:cubicBezTo>
                  <a:pt x="1590842" y="92970"/>
                  <a:pt x="1593011" y="101865"/>
                  <a:pt x="1595886" y="110491"/>
                </a:cubicBezTo>
                <a:cubicBezTo>
                  <a:pt x="1593011" y="144997"/>
                  <a:pt x="1595658" y="180417"/>
                  <a:pt x="1587260" y="214008"/>
                </a:cubicBezTo>
                <a:cubicBezTo>
                  <a:pt x="1583773" y="227956"/>
                  <a:pt x="1570737" y="237597"/>
                  <a:pt x="1561381" y="248513"/>
                </a:cubicBezTo>
                <a:cubicBezTo>
                  <a:pt x="1547071" y="265209"/>
                  <a:pt x="1529591" y="281662"/>
                  <a:pt x="1509622" y="291646"/>
                </a:cubicBezTo>
                <a:cubicBezTo>
                  <a:pt x="1501489" y="295712"/>
                  <a:pt x="1492369" y="297397"/>
                  <a:pt x="1483743" y="300272"/>
                </a:cubicBezTo>
                <a:cubicBezTo>
                  <a:pt x="1475117" y="308898"/>
                  <a:pt x="1468776" y="320695"/>
                  <a:pt x="1457864" y="326151"/>
                </a:cubicBezTo>
                <a:cubicBezTo>
                  <a:pt x="1444750" y="332708"/>
                  <a:pt x="1429195" y="332368"/>
                  <a:pt x="1414732" y="334778"/>
                </a:cubicBezTo>
                <a:cubicBezTo>
                  <a:pt x="1286295" y="356184"/>
                  <a:pt x="1412891" y="331696"/>
                  <a:pt x="1311215" y="352030"/>
                </a:cubicBezTo>
                <a:lnTo>
                  <a:pt x="43132" y="343404"/>
                </a:lnTo>
                <a:cubicBezTo>
                  <a:pt x="11517" y="342567"/>
                  <a:pt x="6743" y="311877"/>
                  <a:pt x="0" y="291646"/>
                </a:cubicBezTo>
                <a:cubicBezTo>
                  <a:pt x="8626" y="283019"/>
                  <a:pt x="16507" y="273576"/>
                  <a:pt x="25879" y="265766"/>
                </a:cubicBezTo>
                <a:cubicBezTo>
                  <a:pt x="48809" y="246657"/>
                  <a:pt x="59414" y="246604"/>
                  <a:pt x="86264" y="231261"/>
                </a:cubicBezTo>
                <a:cubicBezTo>
                  <a:pt x="95266" y="226117"/>
                  <a:pt x="102870" y="218645"/>
                  <a:pt x="112143" y="214008"/>
                </a:cubicBezTo>
                <a:cubicBezTo>
                  <a:pt x="131865" y="204147"/>
                  <a:pt x="161462" y="201678"/>
                  <a:pt x="181154" y="196755"/>
                </a:cubicBezTo>
                <a:cubicBezTo>
                  <a:pt x="213916" y="188565"/>
                  <a:pt x="203903" y="184879"/>
                  <a:pt x="241539" y="179502"/>
                </a:cubicBezTo>
                <a:cubicBezTo>
                  <a:pt x="270147" y="175415"/>
                  <a:pt x="299048" y="173751"/>
                  <a:pt x="327803" y="170876"/>
                </a:cubicBezTo>
                <a:cubicBezTo>
                  <a:pt x="336430" y="168000"/>
                  <a:pt x="351900" y="153332"/>
                  <a:pt x="353683" y="162249"/>
                </a:cubicBezTo>
                <a:cubicBezTo>
                  <a:pt x="357250" y="180082"/>
                  <a:pt x="345262" y="198110"/>
                  <a:pt x="336430" y="214008"/>
                </a:cubicBezTo>
                <a:cubicBezTo>
                  <a:pt x="330505" y="224672"/>
                  <a:pt x="310551" y="239887"/>
                  <a:pt x="310551" y="2398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전역 변수에 값을 저장한다고 알려야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안에서 전역 변수 변경하기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" y="2279351"/>
            <a:ext cx="8100204" cy="304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687517" y="2760453"/>
            <a:ext cx="1728901" cy="336430"/>
          </a:xfrm>
          <a:custGeom>
            <a:avLst/>
            <a:gdLst>
              <a:gd name="connsiteX0" fmla="*/ 1331064 w 1728901"/>
              <a:gd name="connsiteY0" fmla="*/ 0 h 336430"/>
              <a:gd name="connsiteX1" fmla="*/ 114740 w 1728901"/>
              <a:gd name="connsiteY1" fmla="*/ 8626 h 336430"/>
              <a:gd name="connsiteX2" fmla="*/ 88860 w 1728901"/>
              <a:gd name="connsiteY2" fmla="*/ 17253 h 336430"/>
              <a:gd name="connsiteX3" fmla="*/ 37102 w 1728901"/>
              <a:gd name="connsiteY3" fmla="*/ 25879 h 336430"/>
              <a:gd name="connsiteX4" fmla="*/ 19849 w 1728901"/>
              <a:gd name="connsiteY4" fmla="*/ 146649 h 336430"/>
              <a:gd name="connsiteX5" fmla="*/ 45728 w 1728901"/>
              <a:gd name="connsiteY5" fmla="*/ 181155 h 336430"/>
              <a:gd name="connsiteX6" fmla="*/ 157872 w 1728901"/>
              <a:gd name="connsiteY6" fmla="*/ 276045 h 336430"/>
              <a:gd name="connsiteX7" fmla="*/ 218257 w 1728901"/>
              <a:gd name="connsiteY7" fmla="*/ 293298 h 336430"/>
              <a:gd name="connsiteX8" fmla="*/ 244136 w 1728901"/>
              <a:gd name="connsiteY8" fmla="*/ 310551 h 336430"/>
              <a:gd name="connsiteX9" fmla="*/ 339026 w 1728901"/>
              <a:gd name="connsiteY9" fmla="*/ 327804 h 336430"/>
              <a:gd name="connsiteX10" fmla="*/ 373532 w 1728901"/>
              <a:gd name="connsiteY10" fmla="*/ 336430 h 336430"/>
              <a:gd name="connsiteX11" fmla="*/ 1149909 w 1728901"/>
              <a:gd name="connsiteY11" fmla="*/ 327804 h 336430"/>
              <a:gd name="connsiteX12" fmla="*/ 1365570 w 1728901"/>
              <a:gd name="connsiteY12" fmla="*/ 319177 h 336430"/>
              <a:gd name="connsiteX13" fmla="*/ 1624362 w 1728901"/>
              <a:gd name="connsiteY13" fmla="*/ 310551 h 336430"/>
              <a:gd name="connsiteX14" fmla="*/ 1658868 w 1728901"/>
              <a:gd name="connsiteY14" fmla="*/ 293298 h 336430"/>
              <a:gd name="connsiteX15" fmla="*/ 1684747 w 1728901"/>
              <a:gd name="connsiteY15" fmla="*/ 284672 h 336430"/>
              <a:gd name="connsiteX16" fmla="*/ 1710626 w 1728901"/>
              <a:gd name="connsiteY16" fmla="*/ 267419 h 336430"/>
              <a:gd name="connsiteX17" fmla="*/ 1727879 w 1728901"/>
              <a:gd name="connsiteY17" fmla="*/ 241539 h 336430"/>
              <a:gd name="connsiteX18" fmla="*/ 1719253 w 1728901"/>
              <a:gd name="connsiteY18" fmla="*/ 172528 h 336430"/>
              <a:gd name="connsiteX19" fmla="*/ 1615736 w 1728901"/>
              <a:gd name="connsiteY19" fmla="*/ 86264 h 336430"/>
              <a:gd name="connsiteX20" fmla="*/ 1589857 w 1728901"/>
              <a:gd name="connsiteY20" fmla="*/ 77638 h 336430"/>
              <a:gd name="connsiteX21" fmla="*/ 1520845 w 1728901"/>
              <a:gd name="connsiteY21" fmla="*/ 51758 h 336430"/>
              <a:gd name="connsiteX22" fmla="*/ 1382823 w 1728901"/>
              <a:gd name="connsiteY22" fmla="*/ 43132 h 336430"/>
              <a:gd name="connsiteX23" fmla="*/ 1322438 w 1728901"/>
              <a:gd name="connsiteY23" fmla="*/ 25879 h 336430"/>
              <a:gd name="connsiteX24" fmla="*/ 1158536 w 1728901"/>
              <a:gd name="connsiteY24" fmla="*/ 8626 h 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28901" h="336430">
                <a:moveTo>
                  <a:pt x="1331064" y="0"/>
                </a:moveTo>
                <a:lnTo>
                  <a:pt x="114740" y="8626"/>
                </a:lnTo>
                <a:cubicBezTo>
                  <a:pt x="105648" y="8752"/>
                  <a:pt x="97737" y="15280"/>
                  <a:pt x="88860" y="17253"/>
                </a:cubicBezTo>
                <a:cubicBezTo>
                  <a:pt x="71786" y="21047"/>
                  <a:pt x="54355" y="23004"/>
                  <a:pt x="37102" y="25879"/>
                </a:cubicBezTo>
                <a:cubicBezTo>
                  <a:pt x="-12717" y="59092"/>
                  <a:pt x="-5902" y="43643"/>
                  <a:pt x="19849" y="146649"/>
                </a:cubicBezTo>
                <a:cubicBezTo>
                  <a:pt x="23336" y="160597"/>
                  <a:pt x="36057" y="170517"/>
                  <a:pt x="45728" y="181155"/>
                </a:cubicBezTo>
                <a:cubicBezTo>
                  <a:pt x="65957" y="203407"/>
                  <a:pt x="122360" y="264207"/>
                  <a:pt x="157872" y="276045"/>
                </a:cubicBezTo>
                <a:cubicBezTo>
                  <a:pt x="194998" y="288421"/>
                  <a:pt x="174929" y="282467"/>
                  <a:pt x="218257" y="293298"/>
                </a:cubicBezTo>
                <a:cubicBezTo>
                  <a:pt x="226883" y="299049"/>
                  <a:pt x="234863" y="305914"/>
                  <a:pt x="244136" y="310551"/>
                </a:cubicBezTo>
                <a:cubicBezTo>
                  <a:pt x="271895" y="324431"/>
                  <a:pt x="312271" y="323345"/>
                  <a:pt x="339026" y="327804"/>
                </a:cubicBezTo>
                <a:cubicBezTo>
                  <a:pt x="350721" y="329753"/>
                  <a:pt x="362030" y="333555"/>
                  <a:pt x="373532" y="336430"/>
                </a:cubicBezTo>
                <a:lnTo>
                  <a:pt x="1149909" y="327804"/>
                </a:lnTo>
                <a:cubicBezTo>
                  <a:pt x="1221843" y="326553"/>
                  <a:pt x="1293673" y="321791"/>
                  <a:pt x="1365570" y="319177"/>
                </a:cubicBezTo>
                <a:lnTo>
                  <a:pt x="1624362" y="310551"/>
                </a:lnTo>
                <a:cubicBezTo>
                  <a:pt x="1635864" y="304800"/>
                  <a:pt x="1647048" y="298364"/>
                  <a:pt x="1658868" y="293298"/>
                </a:cubicBezTo>
                <a:cubicBezTo>
                  <a:pt x="1667226" y="289716"/>
                  <a:pt x="1676614" y="288738"/>
                  <a:pt x="1684747" y="284672"/>
                </a:cubicBezTo>
                <a:cubicBezTo>
                  <a:pt x="1694020" y="280035"/>
                  <a:pt x="1702000" y="273170"/>
                  <a:pt x="1710626" y="267419"/>
                </a:cubicBezTo>
                <a:cubicBezTo>
                  <a:pt x="1716377" y="258792"/>
                  <a:pt x="1726940" y="251864"/>
                  <a:pt x="1727879" y="241539"/>
                </a:cubicBezTo>
                <a:cubicBezTo>
                  <a:pt x="1729978" y="218452"/>
                  <a:pt x="1729621" y="193263"/>
                  <a:pt x="1719253" y="172528"/>
                </a:cubicBezTo>
                <a:cubicBezTo>
                  <a:pt x="1709645" y="153311"/>
                  <a:pt x="1639514" y="94190"/>
                  <a:pt x="1615736" y="86264"/>
                </a:cubicBezTo>
                <a:cubicBezTo>
                  <a:pt x="1607110" y="83389"/>
                  <a:pt x="1598215" y="81220"/>
                  <a:pt x="1589857" y="77638"/>
                </a:cubicBezTo>
                <a:cubicBezTo>
                  <a:pt x="1558205" y="64073"/>
                  <a:pt x="1555418" y="55215"/>
                  <a:pt x="1520845" y="51758"/>
                </a:cubicBezTo>
                <a:cubicBezTo>
                  <a:pt x="1474977" y="47171"/>
                  <a:pt x="1428830" y="46007"/>
                  <a:pt x="1382823" y="43132"/>
                </a:cubicBezTo>
                <a:cubicBezTo>
                  <a:pt x="1365277" y="37283"/>
                  <a:pt x="1340236" y="28200"/>
                  <a:pt x="1322438" y="25879"/>
                </a:cubicBezTo>
                <a:cubicBezTo>
                  <a:pt x="1267964" y="18774"/>
                  <a:pt x="1158536" y="8626"/>
                  <a:pt x="1158536" y="86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5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함수의 </a:t>
            </a:r>
            <a:r>
              <a:rPr lang="ko-KR" altLang="en-US" dirty="0" err="1"/>
              <a:t>매개변수가</a:t>
            </a:r>
            <a:r>
              <a:rPr lang="ko-KR" altLang="en-US" dirty="0"/>
              <a:t>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디폴트 인수</a:t>
            </a:r>
            <a:r>
              <a:rPr lang="en-US" altLang="ko-KR" dirty="0"/>
              <a:t>(</a:t>
            </a:r>
            <a:r>
              <a:rPr lang="en-US" altLang="ko-KR" dirty="0" smtClean="0"/>
              <a:t>default argument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인수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7" y="2644624"/>
            <a:ext cx="7608498" cy="287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06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ko-KR" altLang="en-US" dirty="0"/>
              <a:t>인수는 인수의 이름을 명시적으로 지정해서 전달하는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인수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85" y="2794958"/>
            <a:ext cx="8229600" cy="868392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</a:t>
            </a:r>
            <a:r>
              <a:rPr lang="en-US" altLang="ko-KR" dirty="0"/>
              <a:t>(x, y, z):</a:t>
            </a:r>
          </a:p>
          <a:p>
            <a:r>
              <a:rPr lang="en-US" altLang="ko-KR" dirty="0" smtClean="0"/>
              <a:t>	return </a:t>
            </a:r>
            <a:r>
              <a:rPr lang="en-US" altLang="ko-KR" dirty="0" err="1"/>
              <a:t>x+y+z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17585" y="3899140"/>
            <a:ext cx="8315864" cy="101791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&gt;&gt;&gt; </a:t>
            </a:r>
            <a:r>
              <a:rPr lang="en-US" altLang="ko-KR" dirty="0" err="1"/>
              <a:t>calc</a:t>
            </a:r>
            <a:r>
              <a:rPr lang="en-US" altLang="ko-KR" dirty="0"/>
              <a:t>(y=20, x=10, z=30)</a:t>
            </a:r>
          </a:p>
          <a:p>
            <a:r>
              <a:rPr lang="en-US" altLang="ko-KR" dirty="0"/>
              <a:t>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65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사용자가 화면에서 마우스 버튼을 클릭한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클릭 된 위치에 사각형을 </a:t>
            </a:r>
            <a:r>
              <a:rPr lang="ko-KR" altLang="en-US" sz="2000" dirty="0" smtClean="0"/>
              <a:t>그리는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앞에서 작성한 </a:t>
            </a:r>
            <a:r>
              <a:rPr lang="en-US" altLang="ko-KR" sz="2000" dirty="0"/>
              <a:t>square() </a:t>
            </a:r>
            <a:r>
              <a:rPr lang="ko-KR" altLang="en-US" sz="2000" dirty="0"/>
              <a:t>함수도 사용한다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클릭하는 곳에 사각형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4" y="299004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이벤트를 처리하는 함수를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(callback function)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터틀</a:t>
            </a:r>
            <a:r>
              <a:rPr lang="ko-KR" altLang="en-US" dirty="0"/>
              <a:t> 그래픽에서도 마우스가 클릭 되었을 때 호출되는 </a:t>
            </a:r>
            <a:r>
              <a:rPr lang="ko-KR" altLang="en-US" dirty="0" err="1"/>
              <a:t>콜백</a:t>
            </a:r>
            <a:r>
              <a:rPr lang="ko-KR" altLang="en-US" dirty="0"/>
              <a:t> 함수를 등록할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1" y="3374636"/>
            <a:ext cx="8557404" cy="228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813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7" y="1308773"/>
            <a:ext cx="6652723" cy="5011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9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작성하고 호출하기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print_address</a:t>
            </a:r>
            <a:r>
              <a:rPr lang="en-US" altLang="ko-KR" dirty="0"/>
              <a:t>():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4554746"/>
            <a:ext cx="8229600" cy="609600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 smtClean="0"/>
              <a:t>print_address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6" name="자유형 5"/>
          <p:cNvSpPr/>
          <p:nvPr/>
        </p:nvSpPr>
        <p:spPr>
          <a:xfrm>
            <a:off x="88435" y="2596551"/>
            <a:ext cx="524040" cy="2182483"/>
          </a:xfrm>
          <a:custGeom>
            <a:avLst/>
            <a:gdLst>
              <a:gd name="connsiteX0" fmla="*/ 463656 w 524040"/>
              <a:gd name="connsiteY0" fmla="*/ 2182483 h 2182483"/>
              <a:gd name="connsiteX1" fmla="*/ 429150 w 524040"/>
              <a:gd name="connsiteY1" fmla="*/ 2139351 h 2182483"/>
              <a:gd name="connsiteX2" fmla="*/ 403271 w 524040"/>
              <a:gd name="connsiteY2" fmla="*/ 2113472 h 2182483"/>
              <a:gd name="connsiteX3" fmla="*/ 351512 w 524040"/>
              <a:gd name="connsiteY3" fmla="*/ 2044460 h 2182483"/>
              <a:gd name="connsiteX4" fmla="*/ 247995 w 524040"/>
              <a:gd name="connsiteY4" fmla="*/ 1949570 h 2182483"/>
              <a:gd name="connsiteX5" fmla="*/ 196237 w 524040"/>
              <a:gd name="connsiteY5" fmla="*/ 1880558 h 2182483"/>
              <a:gd name="connsiteX6" fmla="*/ 178984 w 524040"/>
              <a:gd name="connsiteY6" fmla="*/ 1854679 h 2182483"/>
              <a:gd name="connsiteX7" fmla="*/ 153105 w 524040"/>
              <a:gd name="connsiteY7" fmla="*/ 1820174 h 2182483"/>
              <a:gd name="connsiteX8" fmla="*/ 135852 w 524040"/>
              <a:gd name="connsiteY8" fmla="*/ 1785668 h 2182483"/>
              <a:gd name="connsiteX9" fmla="*/ 101346 w 524040"/>
              <a:gd name="connsiteY9" fmla="*/ 1733909 h 2182483"/>
              <a:gd name="connsiteX10" fmla="*/ 84093 w 524040"/>
              <a:gd name="connsiteY10" fmla="*/ 1708030 h 2182483"/>
              <a:gd name="connsiteX11" fmla="*/ 75467 w 524040"/>
              <a:gd name="connsiteY11" fmla="*/ 1613140 h 2182483"/>
              <a:gd name="connsiteX12" fmla="*/ 66840 w 524040"/>
              <a:gd name="connsiteY12" fmla="*/ 1406106 h 2182483"/>
              <a:gd name="connsiteX13" fmla="*/ 58214 w 524040"/>
              <a:gd name="connsiteY13" fmla="*/ 1371600 h 2182483"/>
              <a:gd name="connsiteX14" fmla="*/ 49588 w 524040"/>
              <a:gd name="connsiteY14" fmla="*/ 1302589 h 2182483"/>
              <a:gd name="connsiteX15" fmla="*/ 40961 w 524040"/>
              <a:gd name="connsiteY15" fmla="*/ 1268083 h 2182483"/>
              <a:gd name="connsiteX16" fmla="*/ 32335 w 524040"/>
              <a:gd name="connsiteY16" fmla="*/ 1224951 h 2182483"/>
              <a:gd name="connsiteX17" fmla="*/ 15082 w 524040"/>
              <a:gd name="connsiteY17" fmla="*/ 1155940 h 2182483"/>
              <a:gd name="connsiteX18" fmla="*/ 15082 w 524040"/>
              <a:gd name="connsiteY18" fmla="*/ 664234 h 2182483"/>
              <a:gd name="connsiteX19" fmla="*/ 23708 w 524040"/>
              <a:gd name="connsiteY19" fmla="*/ 595223 h 2182483"/>
              <a:gd name="connsiteX20" fmla="*/ 32335 w 524040"/>
              <a:gd name="connsiteY20" fmla="*/ 500332 h 2182483"/>
              <a:gd name="connsiteX21" fmla="*/ 58214 w 524040"/>
              <a:gd name="connsiteY21" fmla="*/ 310551 h 2182483"/>
              <a:gd name="connsiteX22" fmla="*/ 75467 w 524040"/>
              <a:gd name="connsiteY22" fmla="*/ 284672 h 2182483"/>
              <a:gd name="connsiteX23" fmla="*/ 109973 w 524040"/>
              <a:gd name="connsiteY23" fmla="*/ 207034 h 2182483"/>
              <a:gd name="connsiteX24" fmla="*/ 135852 w 524040"/>
              <a:gd name="connsiteY24" fmla="*/ 181155 h 2182483"/>
              <a:gd name="connsiteX25" fmla="*/ 170357 w 524040"/>
              <a:gd name="connsiteY25" fmla="*/ 163902 h 2182483"/>
              <a:gd name="connsiteX26" fmla="*/ 196237 w 524040"/>
              <a:gd name="connsiteY26" fmla="*/ 138023 h 2182483"/>
              <a:gd name="connsiteX27" fmla="*/ 265248 w 524040"/>
              <a:gd name="connsiteY27" fmla="*/ 94891 h 2182483"/>
              <a:gd name="connsiteX28" fmla="*/ 308380 w 524040"/>
              <a:gd name="connsiteY28" fmla="*/ 86264 h 2182483"/>
              <a:gd name="connsiteX29" fmla="*/ 342886 w 524040"/>
              <a:gd name="connsiteY29" fmla="*/ 60385 h 2182483"/>
              <a:gd name="connsiteX30" fmla="*/ 377391 w 524040"/>
              <a:gd name="connsiteY30" fmla="*/ 51758 h 2182483"/>
              <a:gd name="connsiteX31" fmla="*/ 455029 w 524040"/>
              <a:gd name="connsiteY31" fmla="*/ 25879 h 2182483"/>
              <a:gd name="connsiteX32" fmla="*/ 480908 w 524040"/>
              <a:gd name="connsiteY32" fmla="*/ 17253 h 2182483"/>
              <a:gd name="connsiteX33" fmla="*/ 515414 w 524040"/>
              <a:gd name="connsiteY33" fmla="*/ 8626 h 2182483"/>
              <a:gd name="connsiteX34" fmla="*/ 524040 w 524040"/>
              <a:gd name="connsiteY34" fmla="*/ 0 h 218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4040" h="2182483">
                <a:moveTo>
                  <a:pt x="463656" y="2182483"/>
                </a:moveTo>
                <a:cubicBezTo>
                  <a:pt x="452154" y="2168106"/>
                  <a:pt x="441274" y="2153207"/>
                  <a:pt x="429150" y="2139351"/>
                </a:cubicBezTo>
                <a:cubicBezTo>
                  <a:pt x="421117" y="2130170"/>
                  <a:pt x="411081" y="2122844"/>
                  <a:pt x="403271" y="2113472"/>
                </a:cubicBezTo>
                <a:cubicBezTo>
                  <a:pt x="338146" y="2035321"/>
                  <a:pt x="459372" y="2161308"/>
                  <a:pt x="351512" y="2044460"/>
                </a:cubicBezTo>
                <a:cubicBezTo>
                  <a:pt x="292127" y="1980127"/>
                  <a:pt x="299780" y="1988408"/>
                  <a:pt x="247995" y="1949570"/>
                </a:cubicBezTo>
                <a:cubicBezTo>
                  <a:pt x="193616" y="1858938"/>
                  <a:pt x="250142" y="1945244"/>
                  <a:pt x="196237" y="1880558"/>
                </a:cubicBezTo>
                <a:cubicBezTo>
                  <a:pt x="189600" y="1872593"/>
                  <a:pt x="185010" y="1863115"/>
                  <a:pt x="178984" y="1854679"/>
                </a:cubicBezTo>
                <a:cubicBezTo>
                  <a:pt x="170627" y="1842980"/>
                  <a:pt x="160725" y="1832366"/>
                  <a:pt x="153105" y="1820174"/>
                </a:cubicBezTo>
                <a:cubicBezTo>
                  <a:pt x="146289" y="1809269"/>
                  <a:pt x="142468" y="1796695"/>
                  <a:pt x="135852" y="1785668"/>
                </a:cubicBezTo>
                <a:cubicBezTo>
                  <a:pt x="125184" y="1767887"/>
                  <a:pt x="112848" y="1751162"/>
                  <a:pt x="101346" y="1733909"/>
                </a:cubicBezTo>
                <a:lnTo>
                  <a:pt x="84093" y="1708030"/>
                </a:lnTo>
                <a:cubicBezTo>
                  <a:pt x="81218" y="1676400"/>
                  <a:pt x="77279" y="1644849"/>
                  <a:pt x="75467" y="1613140"/>
                </a:cubicBezTo>
                <a:cubicBezTo>
                  <a:pt x="71526" y="1544181"/>
                  <a:pt x="71761" y="1475002"/>
                  <a:pt x="66840" y="1406106"/>
                </a:cubicBezTo>
                <a:cubicBezTo>
                  <a:pt x="65995" y="1394280"/>
                  <a:pt x="60163" y="1383295"/>
                  <a:pt x="58214" y="1371600"/>
                </a:cubicBezTo>
                <a:cubicBezTo>
                  <a:pt x="54403" y="1348733"/>
                  <a:pt x="53399" y="1325456"/>
                  <a:pt x="49588" y="1302589"/>
                </a:cubicBezTo>
                <a:cubicBezTo>
                  <a:pt x="47639" y="1290894"/>
                  <a:pt x="43533" y="1279657"/>
                  <a:pt x="40961" y="1268083"/>
                </a:cubicBezTo>
                <a:cubicBezTo>
                  <a:pt x="37780" y="1253770"/>
                  <a:pt x="35632" y="1239238"/>
                  <a:pt x="32335" y="1224951"/>
                </a:cubicBezTo>
                <a:cubicBezTo>
                  <a:pt x="27003" y="1201847"/>
                  <a:pt x="15082" y="1155940"/>
                  <a:pt x="15082" y="1155940"/>
                </a:cubicBezTo>
                <a:cubicBezTo>
                  <a:pt x="-10182" y="953815"/>
                  <a:pt x="873" y="1069221"/>
                  <a:pt x="15082" y="664234"/>
                </a:cubicBezTo>
                <a:cubicBezTo>
                  <a:pt x="15895" y="641066"/>
                  <a:pt x="21281" y="618278"/>
                  <a:pt x="23708" y="595223"/>
                </a:cubicBezTo>
                <a:cubicBezTo>
                  <a:pt x="27033" y="563637"/>
                  <a:pt x="29802" y="531992"/>
                  <a:pt x="32335" y="500332"/>
                </a:cubicBezTo>
                <a:cubicBezTo>
                  <a:pt x="33597" y="484557"/>
                  <a:pt x="36491" y="343134"/>
                  <a:pt x="58214" y="310551"/>
                </a:cubicBezTo>
                <a:lnTo>
                  <a:pt x="75467" y="284672"/>
                </a:lnTo>
                <a:cubicBezTo>
                  <a:pt x="88006" y="247056"/>
                  <a:pt x="87188" y="234375"/>
                  <a:pt x="109973" y="207034"/>
                </a:cubicBezTo>
                <a:cubicBezTo>
                  <a:pt x="117783" y="197662"/>
                  <a:pt x="125925" y="188246"/>
                  <a:pt x="135852" y="181155"/>
                </a:cubicBezTo>
                <a:cubicBezTo>
                  <a:pt x="146316" y="173681"/>
                  <a:pt x="159893" y="171376"/>
                  <a:pt x="170357" y="163902"/>
                </a:cubicBezTo>
                <a:cubicBezTo>
                  <a:pt x="180284" y="156811"/>
                  <a:pt x="186865" y="145833"/>
                  <a:pt x="196237" y="138023"/>
                </a:cubicBezTo>
                <a:cubicBezTo>
                  <a:pt x="205903" y="129968"/>
                  <a:pt x="262007" y="96187"/>
                  <a:pt x="265248" y="94891"/>
                </a:cubicBezTo>
                <a:cubicBezTo>
                  <a:pt x="278861" y="89446"/>
                  <a:pt x="294003" y="89140"/>
                  <a:pt x="308380" y="86264"/>
                </a:cubicBezTo>
                <a:cubicBezTo>
                  <a:pt x="319882" y="77638"/>
                  <a:pt x="330026" y="66815"/>
                  <a:pt x="342886" y="60385"/>
                </a:cubicBezTo>
                <a:cubicBezTo>
                  <a:pt x="353490" y="55083"/>
                  <a:pt x="366035" y="55165"/>
                  <a:pt x="377391" y="51758"/>
                </a:cubicBezTo>
                <a:cubicBezTo>
                  <a:pt x="377488" y="51729"/>
                  <a:pt x="442041" y="30208"/>
                  <a:pt x="455029" y="25879"/>
                </a:cubicBezTo>
                <a:cubicBezTo>
                  <a:pt x="463655" y="23004"/>
                  <a:pt x="472087" y="19458"/>
                  <a:pt x="480908" y="17253"/>
                </a:cubicBezTo>
                <a:cubicBezTo>
                  <a:pt x="492410" y="14377"/>
                  <a:pt x="504406" y="13029"/>
                  <a:pt x="515414" y="8626"/>
                </a:cubicBezTo>
                <a:cubicBezTo>
                  <a:pt x="519189" y="7116"/>
                  <a:pt x="521165" y="2875"/>
                  <a:pt x="52404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268060" y="2717321"/>
            <a:ext cx="87882" cy="924875"/>
          </a:xfrm>
          <a:custGeom>
            <a:avLst/>
            <a:gdLst>
              <a:gd name="connsiteX0" fmla="*/ 69034 w 87882"/>
              <a:gd name="connsiteY0" fmla="*/ 0 h 924875"/>
              <a:gd name="connsiteX1" fmla="*/ 69034 w 87882"/>
              <a:gd name="connsiteY1" fmla="*/ 379562 h 924875"/>
              <a:gd name="connsiteX2" fmla="*/ 51782 w 87882"/>
              <a:gd name="connsiteY2" fmla="*/ 405441 h 924875"/>
              <a:gd name="connsiteX3" fmla="*/ 34529 w 87882"/>
              <a:gd name="connsiteY3" fmla="*/ 569343 h 924875"/>
              <a:gd name="connsiteX4" fmla="*/ 17276 w 87882"/>
              <a:gd name="connsiteY4" fmla="*/ 638354 h 924875"/>
              <a:gd name="connsiteX5" fmla="*/ 23 w 87882"/>
              <a:gd name="connsiteY5" fmla="*/ 715992 h 924875"/>
              <a:gd name="connsiteX6" fmla="*/ 8649 w 87882"/>
              <a:gd name="connsiteY6" fmla="*/ 897147 h 924875"/>
              <a:gd name="connsiteX7" fmla="*/ 17276 w 87882"/>
              <a:gd name="connsiteY7" fmla="*/ 923026 h 924875"/>
              <a:gd name="connsiteX8" fmla="*/ 23 w 87882"/>
              <a:gd name="connsiteY8" fmla="*/ 836762 h 92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82" h="924875">
                <a:moveTo>
                  <a:pt x="69034" y="0"/>
                </a:moveTo>
                <a:cubicBezTo>
                  <a:pt x="98115" y="145393"/>
                  <a:pt x="89882" y="87694"/>
                  <a:pt x="69034" y="379562"/>
                </a:cubicBezTo>
                <a:cubicBezTo>
                  <a:pt x="68295" y="389903"/>
                  <a:pt x="57533" y="396815"/>
                  <a:pt x="51782" y="405441"/>
                </a:cubicBezTo>
                <a:cubicBezTo>
                  <a:pt x="30518" y="490492"/>
                  <a:pt x="51790" y="396733"/>
                  <a:pt x="34529" y="569343"/>
                </a:cubicBezTo>
                <a:cubicBezTo>
                  <a:pt x="30483" y="609807"/>
                  <a:pt x="26592" y="605749"/>
                  <a:pt x="17276" y="638354"/>
                </a:cubicBezTo>
                <a:cubicBezTo>
                  <a:pt x="9151" y="666790"/>
                  <a:pt x="5955" y="686332"/>
                  <a:pt x="23" y="715992"/>
                </a:cubicBezTo>
                <a:cubicBezTo>
                  <a:pt x="2898" y="776377"/>
                  <a:pt x="3629" y="836902"/>
                  <a:pt x="8649" y="897147"/>
                </a:cubicBezTo>
                <a:cubicBezTo>
                  <a:pt x="9404" y="906209"/>
                  <a:pt x="19059" y="931942"/>
                  <a:pt x="17276" y="923026"/>
                </a:cubicBezTo>
                <a:cubicBezTo>
                  <a:pt x="-1372" y="829782"/>
                  <a:pt x="23" y="882251"/>
                  <a:pt x="23" y="83676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453" y="5400136"/>
            <a:ext cx="8315864" cy="101791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9088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클릭한 곳에 삼각형이 그려지도록 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4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이번 실습에서는 </a:t>
            </a:r>
            <a:r>
              <a:rPr lang="en-US" altLang="ko-KR" sz="2000" dirty="0" err="1"/>
              <a:t>drawit</a:t>
            </a:r>
            <a:r>
              <a:rPr lang="en-US" altLang="ko-KR" sz="2000" dirty="0"/>
              <a:t>() </a:t>
            </a:r>
            <a:r>
              <a:rPr lang="ko-KR" altLang="en-US" sz="2000" dirty="0"/>
              <a:t>안에 </a:t>
            </a:r>
            <a:r>
              <a:rPr lang="en-US" altLang="ko-KR" sz="2000" dirty="0" err="1"/>
              <a:t>goto</a:t>
            </a:r>
            <a:r>
              <a:rPr lang="en-US" altLang="ko-KR" sz="2000" dirty="0"/>
              <a:t>()</a:t>
            </a:r>
            <a:r>
              <a:rPr lang="ko-KR" altLang="en-US" sz="2000" dirty="0"/>
              <a:t>를 넣어서 거북이를 클릭된 위치로 이동시키도록 하자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 위치에서 클릭된 위치까지 선이 </a:t>
            </a:r>
            <a:r>
              <a:rPr lang="ko-KR" altLang="en-US" sz="2000" dirty="0" smtClean="0"/>
              <a:t>그려 진다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마우스로 그림 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76" y="2879785"/>
            <a:ext cx="3829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2" y="1656142"/>
            <a:ext cx="7161122" cy="322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6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함수는 </a:t>
            </a:r>
            <a:r>
              <a:rPr lang="ko-KR" altLang="en-US" sz="2000" dirty="0"/>
              <a:t>내부에서 다시 자기 자신을 호출할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이것을 </a:t>
            </a:r>
            <a:r>
              <a:rPr lang="ko-KR" altLang="en-US" sz="2000" dirty="0" err="1"/>
              <a:t>순환호출</a:t>
            </a:r>
            <a:r>
              <a:rPr lang="en-US" altLang="ko-KR" sz="2000" dirty="0"/>
              <a:t>(recursion)</a:t>
            </a:r>
            <a:r>
              <a:rPr lang="ko-KR" altLang="en-US" sz="2000" dirty="0"/>
              <a:t>이라고 한다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순환함수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9329" y="2776555"/>
            <a:ext cx="2885202" cy="2947351"/>
          </a:xfrm>
          <a:prstGeom prst="roundRect">
            <a:avLst>
              <a:gd name="adj" fmla="val 9592"/>
            </a:avLst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fac</a:t>
            </a:r>
            <a:r>
              <a:rPr lang="en-US" altLang="ko-KR" dirty="0"/>
              <a:t>(n):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n == 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 </a:t>
            </a:r>
            <a:r>
              <a:rPr lang="en-US" altLang="ko-KR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err="1"/>
              <a:t>fac</a:t>
            </a:r>
            <a:r>
              <a:rPr lang="en-US" altLang="ko-KR" dirty="0"/>
              <a:t>(n-1)*n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smtClean="0"/>
              <a:t>  return </a:t>
            </a:r>
            <a:r>
              <a:rPr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612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순환호출</a:t>
            </a:r>
            <a:r>
              <a:rPr lang="en-US" altLang="ko-KR" sz="2000" dirty="0"/>
              <a:t>(recursion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실행과정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순환함수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576" y="2467796"/>
            <a:ext cx="2410188" cy="2947351"/>
          </a:xfrm>
          <a:prstGeom prst="roundRect">
            <a:avLst>
              <a:gd name="adj" fmla="val 9592"/>
            </a:avLst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n == 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 </a:t>
            </a:r>
            <a:r>
              <a:rPr lang="en-US" altLang="ko-KR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)*3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smtClean="0"/>
              <a:t>  return </a:t>
            </a:r>
            <a:r>
              <a:rPr lang="en-US" altLang="ko-KR" dirty="0"/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8308" y="2467796"/>
            <a:ext cx="2410188" cy="2947351"/>
          </a:xfrm>
          <a:prstGeom prst="roundRect">
            <a:avLst>
              <a:gd name="adj" fmla="val 9592"/>
            </a:avLst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n == 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 </a:t>
            </a:r>
            <a:r>
              <a:rPr lang="en-US" altLang="ko-KR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)*2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smtClean="0"/>
              <a:t>  return </a:t>
            </a:r>
            <a:r>
              <a:rPr lang="en-US" altLang="ko-KR" dirty="0"/>
              <a:t>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7863" y="2467796"/>
            <a:ext cx="2534879" cy="2947351"/>
          </a:xfrm>
          <a:prstGeom prst="roundRect">
            <a:avLst>
              <a:gd name="adj" fmla="val 9592"/>
            </a:avLst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en-US" altLang="ko-KR" dirty="0"/>
              <a:t>== 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 </a:t>
            </a:r>
            <a:r>
              <a:rPr lang="en-US" altLang="ko-KR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(n-1)*n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smtClean="0"/>
              <a:t>  return </a:t>
            </a:r>
            <a:r>
              <a:rPr lang="en-US" altLang="ko-KR" dirty="0"/>
              <a:t>f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888177" y="3016332"/>
            <a:ext cx="1828800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975761" y="3016332"/>
            <a:ext cx="188817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순환호출</a:t>
            </a:r>
            <a:r>
              <a:rPr lang="en-US" altLang="ko-KR" sz="2000" dirty="0"/>
              <a:t>(recursion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실행과정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순환함수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3919" y="2467796"/>
            <a:ext cx="2410188" cy="2947351"/>
          </a:xfrm>
          <a:prstGeom prst="roundRect">
            <a:avLst>
              <a:gd name="adj" fmla="val 9592"/>
            </a:avLst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n == 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 </a:t>
            </a:r>
            <a:r>
              <a:rPr lang="en-US" altLang="ko-KR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)*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smtClean="0"/>
              <a:t>  return </a:t>
            </a:r>
            <a:r>
              <a:rPr lang="en-US" altLang="ko-KR" dirty="0"/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8308" y="2467796"/>
            <a:ext cx="2410188" cy="2947351"/>
          </a:xfrm>
          <a:prstGeom prst="roundRect">
            <a:avLst>
              <a:gd name="adj" fmla="val 9592"/>
            </a:avLst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n == 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 </a:t>
            </a:r>
            <a:r>
              <a:rPr lang="en-US" altLang="ko-KR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)*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smtClean="0"/>
              <a:t>  return </a:t>
            </a:r>
            <a:r>
              <a:rPr lang="en-US" altLang="ko-KR" dirty="0"/>
              <a:t>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797" y="2467796"/>
            <a:ext cx="2534879" cy="2947351"/>
          </a:xfrm>
          <a:prstGeom prst="roundRect">
            <a:avLst>
              <a:gd name="adj" fmla="val 9592"/>
            </a:avLst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en-US" altLang="ko-KR" dirty="0"/>
              <a:t>== 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 </a:t>
            </a:r>
            <a:r>
              <a:rPr lang="en-US" altLang="ko-KR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smtClean="0"/>
              <a:t>      f </a:t>
            </a:r>
            <a:r>
              <a:rPr lang="en-US" altLang="ko-KR" dirty="0"/>
              <a:t>=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(n-1)*n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smtClean="0"/>
              <a:t>  return </a:t>
            </a:r>
            <a:r>
              <a:rPr lang="en-US" altLang="ko-KR" dirty="0"/>
              <a:t>f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908002" y="4547616"/>
            <a:ext cx="2371390" cy="3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970681" y="4547616"/>
            <a:ext cx="2283559" cy="3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순환 함수를 이용해서 프랙털 도형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시어핀스키</a:t>
            </a:r>
            <a:r>
              <a:rPr lang="ko-KR" altLang="en-US" sz="2000" dirty="0" smtClean="0"/>
              <a:t> 삼각형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그리는 프로그램을 작성해보자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시어핀스키</a:t>
            </a:r>
            <a:r>
              <a:rPr lang="ko-KR" altLang="en-US" dirty="0" smtClean="0"/>
              <a:t> 삼각형 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77" y="2486743"/>
            <a:ext cx="3921396" cy="32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" y="1544736"/>
            <a:ext cx="7361873" cy="4103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6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화면에 미로를 만들고 거북이가 화살표를 이용하여 미로에 닫지 않게 진행하는 프로그램을 </a:t>
            </a:r>
            <a:r>
              <a:rPr lang="ko-KR" altLang="en-US" sz="2000" dirty="0" err="1" smtClean="0"/>
              <a:t>작성해보자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터틀</a:t>
            </a:r>
            <a:r>
              <a:rPr lang="ko-KR" altLang="en-US" b="0" dirty="0"/>
              <a:t> </a:t>
            </a:r>
            <a:r>
              <a:rPr lang="ko-KR" altLang="en-US" b="0" dirty="0" err="1"/>
              <a:t>메이즈</a:t>
            </a:r>
            <a:r>
              <a:rPr lang="ko-KR" altLang="en-US" b="0" dirty="0"/>
              <a:t> 러너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5" y="2507711"/>
            <a:ext cx="5064245" cy="31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키보드에서 </a:t>
            </a:r>
            <a:r>
              <a:rPr lang="ko-KR" altLang="en-US" dirty="0"/>
              <a:t>화살표 키가 눌리면 이벤트가 발생하고 이 이벤트를 처리하는 함수는 다음과 같이 </a:t>
            </a:r>
            <a:r>
              <a:rPr lang="ko-KR" altLang="en-US" dirty="0" smtClean="0"/>
              <a:t>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화살표 키 처리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" y="2497527"/>
            <a:ext cx="7625751" cy="326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3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번만 함수를 정의하면 언제든지 필요할 때면 </a:t>
            </a:r>
            <a:r>
              <a:rPr lang="ko-KR" altLang="en-US" dirty="0" smtClean="0"/>
              <a:t>함수를 불러서 </a:t>
            </a:r>
            <a:r>
              <a:rPr lang="ko-KR" altLang="en-US" dirty="0"/>
              <a:t>일을 시킬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장점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849" y="2587922"/>
            <a:ext cx="8229600" cy="992039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3849" y="3812875"/>
            <a:ext cx="8272732" cy="25534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26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01" y="1560555"/>
            <a:ext cx="6386942" cy="481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4" y="1844864"/>
            <a:ext cx="4664769" cy="3803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4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5" y="1867917"/>
            <a:ext cx="5831602" cy="3516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1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함수에 값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을 전달할 수 있다</a:t>
            </a:r>
            <a:r>
              <a:rPr lang="en-US" altLang="ko-KR" dirty="0"/>
              <a:t>. </a:t>
            </a:r>
            <a:r>
              <a:rPr lang="ko-KR" altLang="en-US" dirty="0"/>
              <a:t>이 값을 인수</a:t>
            </a:r>
            <a:r>
              <a:rPr lang="en-US" altLang="ko-KR" dirty="0"/>
              <a:t>(argument)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입력 전달하기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81" y="2485217"/>
            <a:ext cx="3337344" cy="288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26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print_address</a:t>
            </a:r>
            <a:r>
              <a:rPr lang="en-US" altLang="ko-KR" dirty="0"/>
              <a:t>(name):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	print(name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print_address</a:t>
            </a:r>
            <a:r>
              <a:rPr lang="en-US" altLang="ko-KR" dirty="0"/>
              <a:t>("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“)</a:t>
            </a:r>
            <a:endParaRPr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2717321" y="1837426"/>
            <a:ext cx="1906437" cy="1992702"/>
          </a:xfrm>
          <a:custGeom>
            <a:avLst/>
            <a:gdLst>
              <a:gd name="connsiteX0" fmla="*/ 189781 w 1906437"/>
              <a:gd name="connsiteY0" fmla="*/ 1992702 h 1992702"/>
              <a:gd name="connsiteX1" fmla="*/ 241539 w 1906437"/>
              <a:gd name="connsiteY1" fmla="*/ 1949570 h 1992702"/>
              <a:gd name="connsiteX2" fmla="*/ 276045 w 1906437"/>
              <a:gd name="connsiteY2" fmla="*/ 1940944 h 1992702"/>
              <a:gd name="connsiteX3" fmla="*/ 301924 w 1906437"/>
              <a:gd name="connsiteY3" fmla="*/ 1932317 h 1992702"/>
              <a:gd name="connsiteX4" fmla="*/ 362309 w 1906437"/>
              <a:gd name="connsiteY4" fmla="*/ 1897812 h 1992702"/>
              <a:gd name="connsiteX5" fmla="*/ 465826 w 1906437"/>
              <a:gd name="connsiteY5" fmla="*/ 1880559 h 1992702"/>
              <a:gd name="connsiteX6" fmla="*/ 577970 w 1906437"/>
              <a:gd name="connsiteY6" fmla="*/ 1828800 h 1992702"/>
              <a:gd name="connsiteX7" fmla="*/ 638354 w 1906437"/>
              <a:gd name="connsiteY7" fmla="*/ 1811548 h 1992702"/>
              <a:gd name="connsiteX8" fmla="*/ 767751 w 1906437"/>
              <a:gd name="connsiteY8" fmla="*/ 1768416 h 1992702"/>
              <a:gd name="connsiteX9" fmla="*/ 931653 w 1906437"/>
              <a:gd name="connsiteY9" fmla="*/ 1690778 h 1992702"/>
              <a:gd name="connsiteX10" fmla="*/ 1000664 w 1906437"/>
              <a:gd name="connsiteY10" fmla="*/ 1664899 h 1992702"/>
              <a:gd name="connsiteX11" fmla="*/ 1061049 w 1906437"/>
              <a:gd name="connsiteY11" fmla="*/ 1630393 h 1992702"/>
              <a:gd name="connsiteX12" fmla="*/ 1112807 w 1906437"/>
              <a:gd name="connsiteY12" fmla="*/ 1604514 h 1992702"/>
              <a:gd name="connsiteX13" fmla="*/ 1173192 w 1906437"/>
              <a:gd name="connsiteY13" fmla="*/ 1578634 h 1992702"/>
              <a:gd name="connsiteX14" fmla="*/ 1293962 w 1906437"/>
              <a:gd name="connsiteY14" fmla="*/ 1500997 h 1992702"/>
              <a:gd name="connsiteX15" fmla="*/ 1397479 w 1906437"/>
              <a:gd name="connsiteY15" fmla="*/ 1431985 h 1992702"/>
              <a:gd name="connsiteX16" fmla="*/ 1483743 w 1906437"/>
              <a:gd name="connsiteY16" fmla="*/ 1362974 h 1992702"/>
              <a:gd name="connsiteX17" fmla="*/ 1561381 w 1906437"/>
              <a:gd name="connsiteY17" fmla="*/ 1319842 h 1992702"/>
              <a:gd name="connsiteX18" fmla="*/ 1656271 w 1906437"/>
              <a:gd name="connsiteY18" fmla="*/ 1181819 h 1992702"/>
              <a:gd name="connsiteX19" fmla="*/ 1673524 w 1906437"/>
              <a:gd name="connsiteY19" fmla="*/ 1130061 h 1992702"/>
              <a:gd name="connsiteX20" fmla="*/ 1759788 w 1906437"/>
              <a:gd name="connsiteY20" fmla="*/ 974785 h 1992702"/>
              <a:gd name="connsiteX21" fmla="*/ 1777041 w 1906437"/>
              <a:gd name="connsiteY21" fmla="*/ 931653 h 1992702"/>
              <a:gd name="connsiteX22" fmla="*/ 1794294 w 1906437"/>
              <a:gd name="connsiteY22" fmla="*/ 854016 h 1992702"/>
              <a:gd name="connsiteX23" fmla="*/ 1802921 w 1906437"/>
              <a:gd name="connsiteY23" fmla="*/ 819510 h 1992702"/>
              <a:gd name="connsiteX24" fmla="*/ 1811547 w 1906437"/>
              <a:gd name="connsiteY24" fmla="*/ 776378 h 1992702"/>
              <a:gd name="connsiteX25" fmla="*/ 1828800 w 1906437"/>
              <a:gd name="connsiteY25" fmla="*/ 741872 h 1992702"/>
              <a:gd name="connsiteX26" fmla="*/ 1846053 w 1906437"/>
              <a:gd name="connsiteY26" fmla="*/ 595223 h 1992702"/>
              <a:gd name="connsiteX27" fmla="*/ 1863305 w 1906437"/>
              <a:gd name="connsiteY27" fmla="*/ 560717 h 1992702"/>
              <a:gd name="connsiteX28" fmla="*/ 1880558 w 1906437"/>
              <a:gd name="connsiteY28" fmla="*/ 491706 h 1992702"/>
              <a:gd name="connsiteX29" fmla="*/ 1889185 w 1906437"/>
              <a:gd name="connsiteY29" fmla="*/ 465827 h 1992702"/>
              <a:gd name="connsiteX30" fmla="*/ 1897811 w 1906437"/>
              <a:gd name="connsiteY30" fmla="*/ 336431 h 1992702"/>
              <a:gd name="connsiteX31" fmla="*/ 1906437 w 1906437"/>
              <a:gd name="connsiteY31" fmla="*/ 310551 h 1992702"/>
              <a:gd name="connsiteX32" fmla="*/ 1889185 w 1906437"/>
              <a:gd name="connsiteY32" fmla="*/ 138023 h 1992702"/>
              <a:gd name="connsiteX33" fmla="*/ 1871932 w 1906437"/>
              <a:gd name="connsiteY33" fmla="*/ 103517 h 1992702"/>
              <a:gd name="connsiteX34" fmla="*/ 1854679 w 1906437"/>
              <a:gd name="connsiteY34" fmla="*/ 77638 h 1992702"/>
              <a:gd name="connsiteX35" fmla="*/ 1759788 w 1906437"/>
              <a:gd name="connsiteY35" fmla="*/ 25880 h 1992702"/>
              <a:gd name="connsiteX36" fmla="*/ 1708030 w 1906437"/>
              <a:gd name="connsiteY36" fmla="*/ 8627 h 1992702"/>
              <a:gd name="connsiteX37" fmla="*/ 1682151 w 1906437"/>
              <a:gd name="connsiteY37" fmla="*/ 0 h 1992702"/>
              <a:gd name="connsiteX38" fmla="*/ 1216324 w 1906437"/>
              <a:gd name="connsiteY38" fmla="*/ 8627 h 1992702"/>
              <a:gd name="connsiteX39" fmla="*/ 1190445 w 1906437"/>
              <a:gd name="connsiteY39" fmla="*/ 17253 h 1992702"/>
              <a:gd name="connsiteX40" fmla="*/ 1130060 w 1906437"/>
              <a:gd name="connsiteY40" fmla="*/ 25880 h 1992702"/>
              <a:gd name="connsiteX41" fmla="*/ 1095554 w 1906437"/>
              <a:gd name="connsiteY41" fmla="*/ 34506 h 1992702"/>
              <a:gd name="connsiteX42" fmla="*/ 1043796 w 1906437"/>
              <a:gd name="connsiteY42" fmla="*/ 43132 h 1992702"/>
              <a:gd name="connsiteX43" fmla="*/ 948905 w 1906437"/>
              <a:gd name="connsiteY43" fmla="*/ 60385 h 1992702"/>
              <a:gd name="connsiteX44" fmla="*/ 905773 w 1906437"/>
              <a:gd name="connsiteY44" fmla="*/ 69012 h 1992702"/>
              <a:gd name="connsiteX45" fmla="*/ 879894 w 1906437"/>
              <a:gd name="connsiteY45" fmla="*/ 77638 h 1992702"/>
              <a:gd name="connsiteX46" fmla="*/ 810883 w 1906437"/>
              <a:gd name="connsiteY46" fmla="*/ 86265 h 1992702"/>
              <a:gd name="connsiteX47" fmla="*/ 785004 w 1906437"/>
              <a:gd name="connsiteY47" fmla="*/ 94891 h 1992702"/>
              <a:gd name="connsiteX48" fmla="*/ 759124 w 1906437"/>
              <a:gd name="connsiteY48" fmla="*/ 112144 h 1992702"/>
              <a:gd name="connsiteX49" fmla="*/ 698739 w 1906437"/>
              <a:gd name="connsiteY49" fmla="*/ 129397 h 1992702"/>
              <a:gd name="connsiteX50" fmla="*/ 672860 w 1906437"/>
              <a:gd name="connsiteY50" fmla="*/ 138023 h 1992702"/>
              <a:gd name="connsiteX51" fmla="*/ 612475 w 1906437"/>
              <a:gd name="connsiteY51" fmla="*/ 163902 h 1992702"/>
              <a:gd name="connsiteX52" fmla="*/ 526211 w 1906437"/>
              <a:gd name="connsiteY52" fmla="*/ 224287 h 1992702"/>
              <a:gd name="connsiteX53" fmla="*/ 465826 w 1906437"/>
              <a:gd name="connsiteY53" fmla="*/ 250166 h 1992702"/>
              <a:gd name="connsiteX54" fmla="*/ 388188 w 1906437"/>
              <a:gd name="connsiteY54" fmla="*/ 310551 h 1992702"/>
              <a:gd name="connsiteX55" fmla="*/ 362309 w 1906437"/>
              <a:gd name="connsiteY55" fmla="*/ 319178 h 1992702"/>
              <a:gd name="connsiteX56" fmla="*/ 301924 w 1906437"/>
              <a:gd name="connsiteY56" fmla="*/ 362310 h 1992702"/>
              <a:gd name="connsiteX57" fmla="*/ 267419 w 1906437"/>
              <a:gd name="connsiteY57" fmla="*/ 379563 h 1992702"/>
              <a:gd name="connsiteX58" fmla="*/ 207034 w 1906437"/>
              <a:gd name="connsiteY58" fmla="*/ 422695 h 1992702"/>
              <a:gd name="connsiteX59" fmla="*/ 181154 w 1906437"/>
              <a:gd name="connsiteY59" fmla="*/ 457200 h 1992702"/>
              <a:gd name="connsiteX60" fmla="*/ 129396 w 1906437"/>
              <a:gd name="connsiteY60" fmla="*/ 500332 h 1992702"/>
              <a:gd name="connsiteX61" fmla="*/ 77637 w 1906437"/>
              <a:gd name="connsiteY61" fmla="*/ 552091 h 1992702"/>
              <a:gd name="connsiteX62" fmla="*/ 51758 w 1906437"/>
              <a:gd name="connsiteY62" fmla="*/ 577970 h 1992702"/>
              <a:gd name="connsiteX63" fmla="*/ 0 w 1906437"/>
              <a:gd name="connsiteY63" fmla="*/ 612476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06437" h="1992702">
                <a:moveTo>
                  <a:pt x="189781" y="1992702"/>
                </a:moveTo>
                <a:cubicBezTo>
                  <a:pt x="207034" y="1978325"/>
                  <a:pt x="222281" y="1961124"/>
                  <a:pt x="241539" y="1949570"/>
                </a:cubicBezTo>
                <a:cubicBezTo>
                  <a:pt x="251705" y="1943470"/>
                  <a:pt x="264645" y="1944201"/>
                  <a:pt x="276045" y="1940944"/>
                </a:cubicBezTo>
                <a:cubicBezTo>
                  <a:pt x="284788" y="1938446"/>
                  <a:pt x="293791" y="1936384"/>
                  <a:pt x="301924" y="1932317"/>
                </a:cubicBezTo>
                <a:cubicBezTo>
                  <a:pt x="322659" y="1921949"/>
                  <a:pt x="340202" y="1904793"/>
                  <a:pt x="362309" y="1897812"/>
                </a:cubicBezTo>
                <a:cubicBezTo>
                  <a:pt x="395667" y="1887278"/>
                  <a:pt x="465826" y="1880559"/>
                  <a:pt x="465826" y="1880559"/>
                </a:cubicBezTo>
                <a:cubicBezTo>
                  <a:pt x="629219" y="1826095"/>
                  <a:pt x="387526" y="1910419"/>
                  <a:pt x="577970" y="1828800"/>
                </a:cubicBezTo>
                <a:cubicBezTo>
                  <a:pt x="597211" y="1820554"/>
                  <a:pt x="618495" y="1818168"/>
                  <a:pt x="638354" y="1811548"/>
                </a:cubicBezTo>
                <a:cubicBezTo>
                  <a:pt x="804493" y="1756168"/>
                  <a:pt x="617686" y="1811290"/>
                  <a:pt x="767751" y="1768416"/>
                </a:cubicBezTo>
                <a:cubicBezTo>
                  <a:pt x="836028" y="1727448"/>
                  <a:pt x="827891" y="1729688"/>
                  <a:pt x="931653" y="1690778"/>
                </a:cubicBezTo>
                <a:cubicBezTo>
                  <a:pt x="954657" y="1682152"/>
                  <a:pt x="978401" y="1675288"/>
                  <a:pt x="1000664" y="1664899"/>
                </a:cubicBezTo>
                <a:cubicBezTo>
                  <a:pt x="1021672" y="1655095"/>
                  <a:pt x="1040637" y="1641384"/>
                  <a:pt x="1061049" y="1630393"/>
                </a:cubicBezTo>
                <a:cubicBezTo>
                  <a:pt x="1078032" y="1621248"/>
                  <a:pt x="1095293" y="1612597"/>
                  <a:pt x="1112807" y="1604514"/>
                </a:cubicBezTo>
                <a:cubicBezTo>
                  <a:pt x="1132690" y="1595337"/>
                  <a:pt x="1154178" y="1589499"/>
                  <a:pt x="1173192" y="1578634"/>
                </a:cubicBezTo>
                <a:cubicBezTo>
                  <a:pt x="1214744" y="1554890"/>
                  <a:pt x="1253836" y="1527079"/>
                  <a:pt x="1293962" y="1500997"/>
                </a:cubicBezTo>
                <a:lnTo>
                  <a:pt x="1397479" y="1431985"/>
                </a:lnTo>
                <a:cubicBezTo>
                  <a:pt x="1426234" y="1408981"/>
                  <a:pt x="1452167" y="1381920"/>
                  <a:pt x="1483743" y="1362974"/>
                </a:cubicBezTo>
                <a:cubicBezTo>
                  <a:pt x="1537902" y="1330479"/>
                  <a:pt x="1511878" y="1344593"/>
                  <a:pt x="1561381" y="1319842"/>
                </a:cubicBezTo>
                <a:cubicBezTo>
                  <a:pt x="1577443" y="1298426"/>
                  <a:pt x="1646931" y="1209839"/>
                  <a:pt x="1656271" y="1181819"/>
                </a:cubicBezTo>
                <a:cubicBezTo>
                  <a:pt x="1662022" y="1164566"/>
                  <a:pt x="1664167" y="1145655"/>
                  <a:pt x="1673524" y="1130061"/>
                </a:cubicBezTo>
                <a:cubicBezTo>
                  <a:pt x="1699797" y="1086274"/>
                  <a:pt x="1739983" y="1024298"/>
                  <a:pt x="1759788" y="974785"/>
                </a:cubicBezTo>
                <a:cubicBezTo>
                  <a:pt x="1765539" y="960408"/>
                  <a:pt x="1772144" y="946343"/>
                  <a:pt x="1777041" y="931653"/>
                </a:cubicBezTo>
                <a:cubicBezTo>
                  <a:pt x="1784057" y="910604"/>
                  <a:pt x="1789733" y="874541"/>
                  <a:pt x="1794294" y="854016"/>
                </a:cubicBezTo>
                <a:cubicBezTo>
                  <a:pt x="1796866" y="842442"/>
                  <a:pt x="1800349" y="831084"/>
                  <a:pt x="1802921" y="819510"/>
                </a:cubicBezTo>
                <a:cubicBezTo>
                  <a:pt x="1806102" y="805197"/>
                  <a:pt x="1806911" y="790288"/>
                  <a:pt x="1811547" y="776378"/>
                </a:cubicBezTo>
                <a:cubicBezTo>
                  <a:pt x="1815614" y="764178"/>
                  <a:pt x="1823049" y="753374"/>
                  <a:pt x="1828800" y="741872"/>
                </a:cubicBezTo>
                <a:cubicBezTo>
                  <a:pt x="1829334" y="737062"/>
                  <a:pt x="1843679" y="604718"/>
                  <a:pt x="1846053" y="595223"/>
                </a:cubicBezTo>
                <a:cubicBezTo>
                  <a:pt x="1849172" y="582747"/>
                  <a:pt x="1859239" y="572917"/>
                  <a:pt x="1863305" y="560717"/>
                </a:cubicBezTo>
                <a:cubicBezTo>
                  <a:pt x="1870803" y="538222"/>
                  <a:pt x="1873059" y="514201"/>
                  <a:pt x="1880558" y="491706"/>
                </a:cubicBezTo>
                <a:lnTo>
                  <a:pt x="1889185" y="465827"/>
                </a:lnTo>
                <a:cubicBezTo>
                  <a:pt x="1892060" y="422695"/>
                  <a:pt x="1893038" y="379394"/>
                  <a:pt x="1897811" y="336431"/>
                </a:cubicBezTo>
                <a:cubicBezTo>
                  <a:pt x="1898815" y="327393"/>
                  <a:pt x="1906437" y="319644"/>
                  <a:pt x="1906437" y="310551"/>
                </a:cubicBezTo>
                <a:cubicBezTo>
                  <a:pt x="1906437" y="299153"/>
                  <a:pt x="1900167" y="174631"/>
                  <a:pt x="1889185" y="138023"/>
                </a:cubicBezTo>
                <a:cubicBezTo>
                  <a:pt x="1885490" y="125706"/>
                  <a:pt x="1878312" y="114682"/>
                  <a:pt x="1871932" y="103517"/>
                </a:cubicBezTo>
                <a:cubicBezTo>
                  <a:pt x="1866788" y="94515"/>
                  <a:pt x="1862010" y="84969"/>
                  <a:pt x="1854679" y="77638"/>
                </a:cubicBezTo>
                <a:cubicBezTo>
                  <a:pt x="1838928" y="61887"/>
                  <a:pt x="1759864" y="25905"/>
                  <a:pt x="1759788" y="25880"/>
                </a:cubicBezTo>
                <a:lnTo>
                  <a:pt x="1708030" y="8627"/>
                </a:lnTo>
                <a:lnTo>
                  <a:pt x="1682151" y="0"/>
                </a:lnTo>
                <a:lnTo>
                  <a:pt x="1216324" y="8627"/>
                </a:lnTo>
                <a:cubicBezTo>
                  <a:pt x="1207237" y="8946"/>
                  <a:pt x="1199361" y="15470"/>
                  <a:pt x="1190445" y="17253"/>
                </a:cubicBezTo>
                <a:cubicBezTo>
                  <a:pt x="1170507" y="21241"/>
                  <a:pt x="1150065" y="22243"/>
                  <a:pt x="1130060" y="25880"/>
                </a:cubicBezTo>
                <a:cubicBezTo>
                  <a:pt x="1118395" y="28001"/>
                  <a:pt x="1107180" y="32181"/>
                  <a:pt x="1095554" y="34506"/>
                </a:cubicBezTo>
                <a:cubicBezTo>
                  <a:pt x="1078403" y="37936"/>
                  <a:pt x="1061049" y="40257"/>
                  <a:pt x="1043796" y="43132"/>
                </a:cubicBezTo>
                <a:cubicBezTo>
                  <a:pt x="991004" y="60731"/>
                  <a:pt x="1039483" y="46450"/>
                  <a:pt x="948905" y="60385"/>
                </a:cubicBezTo>
                <a:cubicBezTo>
                  <a:pt x="934413" y="62614"/>
                  <a:pt x="919997" y="65456"/>
                  <a:pt x="905773" y="69012"/>
                </a:cubicBezTo>
                <a:cubicBezTo>
                  <a:pt x="896952" y="71217"/>
                  <a:pt x="888840" y="76011"/>
                  <a:pt x="879894" y="77638"/>
                </a:cubicBezTo>
                <a:cubicBezTo>
                  <a:pt x="857085" y="81785"/>
                  <a:pt x="833887" y="83389"/>
                  <a:pt x="810883" y="86265"/>
                </a:cubicBezTo>
                <a:cubicBezTo>
                  <a:pt x="802257" y="89140"/>
                  <a:pt x="793137" y="90825"/>
                  <a:pt x="785004" y="94891"/>
                </a:cubicBezTo>
                <a:cubicBezTo>
                  <a:pt x="775731" y="99528"/>
                  <a:pt x="768750" y="108293"/>
                  <a:pt x="759124" y="112144"/>
                </a:cubicBezTo>
                <a:cubicBezTo>
                  <a:pt x="739687" y="119919"/>
                  <a:pt x="718790" y="123382"/>
                  <a:pt x="698739" y="129397"/>
                </a:cubicBezTo>
                <a:cubicBezTo>
                  <a:pt x="690030" y="132010"/>
                  <a:pt x="681486" y="135148"/>
                  <a:pt x="672860" y="138023"/>
                </a:cubicBezTo>
                <a:cubicBezTo>
                  <a:pt x="578659" y="200825"/>
                  <a:pt x="723889" y="108194"/>
                  <a:pt x="612475" y="163902"/>
                </a:cubicBezTo>
                <a:cubicBezTo>
                  <a:pt x="573089" y="183595"/>
                  <a:pt x="573049" y="208673"/>
                  <a:pt x="526211" y="224287"/>
                </a:cubicBezTo>
                <a:cubicBezTo>
                  <a:pt x="488133" y="236981"/>
                  <a:pt x="508465" y="228848"/>
                  <a:pt x="465826" y="250166"/>
                </a:cubicBezTo>
                <a:cubicBezTo>
                  <a:pt x="434389" y="281604"/>
                  <a:pt x="434624" y="284753"/>
                  <a:pt x="388188" y="310551"/>
                </a:cubicBezTo>
                <a:cubicBezTo>
                  <a:pt x="380239" y="314967"/>
                  <a:pt x="370935" y="316302"/>
                  <a:pt x="362309" y="319178"/>
                </a:cubicBezTo>
                <a:cubicBezTo>
                  <a:pt x="347491" y="330291"/>
                  <a:pt x="319588" y="352216"/>
                  <a:pt x="301924" y="362310"/>
                </a:cubicBezTo>
                <a:cubicBezTo>
                  <a:pt x="290759" y="368690"/>
                  <a:pt x="278584" y="373183"/>
                  <a:pt x="267419" y="379563"/>
                </a:cubicBezTo>
                <a:cubicBezTo>
                  <a:pt x="255988" y="386095"/>
                  <a:pt x="213208" y="416521"/>
                  <a:pt x="207034" y="422695"/>
                </a:cubicBezTo>
                <a:cubicBezTo>
                  <a:pt x="196868" y="432861"/>
                  <a:pt x="190511" y="446284"/>
                  <a:pt x="181154" y="457200"/>
                </a:cubicBezTo>
                <a:cubicBezTo>
                  <a:pt x="133943" y="512279"/>
                  <a:pt x="177324" y="457730"/>
                  <a:pt x="129396" y="500332"/>
                </a:cubicBezTo>
                <a:cubicBezTo>
                  <a:pt x="111160" y="516542"/>
                  <a:pt x="94890" y="534838"/>
                  <a:pt x="77637" y="552091"/>
                </a:cubicBezTo>
                <a:cubicBezTo>
                  <a:pt x="69011" y="560717"/>
                  <a:pt x="61909" y="571203"/>
                  <a:pt x="51758" y="577970"/>
                </a:cubicBezTo>
                <a:lnTo>
                  <a:pt x="0" y="61247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이름을 입력으로 받아서 </a:t>
            </a:r>
            <a:r>
              <a:rPr lang="en-US" altLang="ko-KR" dirty="0" smtClean="0"/>
              <a:t>“Happy Birthday, dear </a:t>
            </a:r>
            <a:r>
              <a:rPr lang="ko-KR" altLang="en-US" dirty="0" smtClean="0"/>
              <a:t>입력이름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happyBirthday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작성하고 호출해서 실행해보시오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값을 반환할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반환하기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13" y="2138990"/>
            <a:ext cx="3301668" cy="27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2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61" y="1995611"/>
            <a:ext cx="5104691" cy="2352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자유형 1"/>
          <p:cNvSpPr/>
          <p:nvPr/>
        </p:nvSpPr>
        <p:spPr>
          <a:xfrm>
            <a:off x="1674069" y="3028807"/>
            <a:ext cx="543465" cy="724619"/>
          </a:xfrm>
          <a:custGeom>
            <a:avLst/>
            <a:gdLst>
              <a:gd name="connsiteX0" fmla="*/ 543465 w 543465"/>
              <a:gd name="connsiteY0" fmla="*/ 0 h 724619"/>
              <a:gd name="connsiteX1" fmla="*/ 474453 w 543465"/>
              <a:gd name="connsiteY1" fmla="*/ 8626 h 724619"/>
              <a:gd name="connsiteX2" fmla="*/ 379563 w 543465"/>
              <a:gd name="connsiteY2" fmla="*/ 25879 h 724619"/>
              <a:gd name="connsiteX3" fmla="*/ 293298 w 543465"/>
              <a:gd name="connsiteY3" fmla="*/ 60385 h 724619"/>
              <a:gd name="connsiteX4" fmla="*/ 207034 w 543465"/>
              <a:gd name="connsiteY4" fmla="*/ 103517 h 724619"/>
              <a:gd name="connsiteX5" fmla="*/ 181155 w 543465"/>
              <a:gd name="connsiteY5" fmla="*/ 120770 h 724619"/>
              <a:gd name="connsiteX6" fmla="*/ 163902 w 543465"/>
              <a:gd name="connsiteY6" fmla="*/ 146649 h 724619"/>
              <a:gd name="connsiteX7" fmla="*/ 138023 w 543465"/>
              <a:gd name="connsiteY7" fmla="*/ 172528 h 724619"/>
              <a:gd name="connsiteX8" fmla="*/ 120770 w 543465"/>
              <a:gd name="connsiteY8" fmla="*/ 250166 h 724619"/>
              <a:gd name="connsiteX9" fmla="*/ 94891 w 543465"/>
              <a:gd name="connsiteY9" fmla="*/ 284672 h 724619"/>
              <a:gd name="connsiteX10" fmla="*/ 77638 w 543465"/>
              <a:gd name="connsiteY10" fmla="*/ 388189 h 724619"/>
              <a:gd name="connsiteX11" fmla="*/ 69012 w 543465"/>
              <a:gd name="connsiteY11" fmla="*/ 414068 h 724619"/>
              <a:gd name="connsiteX12" fmla="*/ 60385 w 543465"/>
              <a:gd name="connsiteY12" fmla="*/ 457200 h 724619"/>
              <a:gd name="connsiteX13" fmla="*/ 25880 w 543465"/>
              <a:gd name="connsiteY13" fmla="*/ 534838 h 724619"/>
              <a:gd name="connsiteX14" fmla="*/ 17253 w 543465"/>
              <a:gd name="connsiteY14" fmla="*/ 577970 h 724619"/>
              <a:gd name="connsiteX15" fmla="*/ 0 w 543465"/>
              <a:gd name="connsiteY15" fmla="*/ 629728 h 724619"/>
              <a:gd name="connsiteX16" fmla="*/ 0 w 543465"/>
              <a:gd name="connsiteY16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3465" h="724619">
                <a:moveTo>
                  <a:pt x="543465" y="0"/>
                </a:moveTo>
                <a:lnTo>
                  <a:pt x="474453" y="8626"/>
                </a:lnTo>
                <a:cubicBezTo>
                  <a:pt x="449931" y="11896"/>
                  <a:pt x="406039" y="16423"/>
                  <a:pt x="379563" y="25879"/>
                </a:cubicBezTo>
                <a:cubicBezTo>
                  <a:pt x="350397" y="36295"/>
                  <a:pt x="318074" y="41803"/>
                  <a:pt x="293298" y="60385"/>
                </a:cubicBezTo>
                <a:cubicBezTo>
                  <a:pt x="244244" y="97176"/>
                  <a:pt x="272432" y="81718"/>
                  <a:pt x="207034" y="103517"/>
                </a:cubicBezTo>
                <a:cubicBezTo>
                  <a:pt x="198408" y="109268"/>
                  <a:pt x="188486" y="113439"/>
                  <a:pt x="181155" y="120770"/>
                </a:cubicBezTo>
                <a:cubicBezTo>
                  <a:pt x="173824" y="128101"/>
                  <a:pt x="170539" y="138684"/>
                  <a:pt x="163902" y="146649"/>
                </a:cubicBezTo>
                <a:cubicBezTo>
                  <a:pt x="156092" y="156021"/>
                  <a:pt x="146649" y="163902"/>
                  <a:pt x="138023" y="172528"/>
                </a:cubicBezTo>
                <a:cubicBezTo>
                  <a:pt x="137114" y="177071"/>
                  <a:pt x="124833" y="242041"/>
                  <a:pt x="120770" y="250166"/>
                </a:cubicBezTo>
                <a:cubicBezTo>
                  <a:pt x="114340" y="263026"/>
                  <a:pt x="103517" y="273170"/>
                  <a:pt x="94891" y="284672"/>
                </a:cubicBezTo>
                <a:cubicBezTo>
                  <a:pt x="89140" y="319178"/>
                  <a:pt x="88700" y="355002"/>
                  <a:pt x="77638" y="388189"/>
                </a:cubicBezTo>
                <a:cubicBezTo>
                  <a:pt x="74763" y="396815"/>
                  <a:pt x="71217" y="405247"/>
                  <a:pt x="69012" y="414068"/>
                </a:cubicBezTo>
                <a:cubicBezTo>
                  <a:pt x="65456" y="428292"/>
                  <a:pt x="64598" y="443156"/>
                  <a:pt x="60385" y="457200"/>
                </a:cubicBezTo>
                <a:cubicBezTo>
                  <a:pt x="52125" y="484732"/>
                  <a:pt x="38622" y="509352"/>
                  <a:pt x="25880" y="534838"/>
                </a:cubicBezTo>
                <a:cubicBezTo>
                  <a:pt x="23004" y="549215"/>
                  <a:pt x="21111" y="563825"/>
                  <a:pt x="17253" y="577970"/>
                </a:cubicBezTo>
                <a:cubicBezTo>
                  <a:pt x="12468" y="595515"/>
                  <a:pt x="0" y="611542"/>
                  <a:pt x="0" y="629728"/>
                </a:cubicBezTo>
                <a:lnTo>
                  <a:pt x="0" y="72461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90591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741</Words>
  <Application>Microsoft Office PowerPoint</Application>
  <PresentationFormat>화면 슬라이드 쇼(4:3)</PresentationFormat>
  <Paragraphs>189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MD개성체</vt:lpstr>
      <vt:lpstr>굴림</vt:lpstr>
      <vt:lpstr>맑은 고딕</vt:lpstr>
      <vt:lpstr>Arial</vt:lpstr>
      <vt:lpstr>Century Schoolbook</vt:lpstr>
      <vt:lpstr>Consolas</vt:lpstr>
      <vt:lpstr>Tahoma</vt:lpstr>
      <vt:lpstr>Wingdings</vt:lpstr>
      <vt:lpstr>New_Natural01</vt:lpstr>
      <vt:lpstr>7장 함수</vt:lpstr>
      <vt:lpstr>함수란?</vt:lpstr>
      <vt:lpstr>함수 작성하고 호출하기</vt:lpstr>
      <vt:lpstr>함수의 장점</vt:lpstr>
      <vt:lpstr>함수에 입력 전달하기</vt:lpstr>
      <vt:lpstr>인수 전달</vt:lpstr>
      <vt:lpstr>도전문제</vt:lpstr>
      <vt:lpstr>값 반환하기</vt:lpstr>
      <vt:lpstr>값 반환</vt:lpstr>
      <vt:lpstr>도전문제</vt:lpstr>
      <vt:lpstr>함수에 여러 개의 입력 전달하기</vt:lpstr>
      <vt:lpstr>도전문제</vt:lpstr>
      <vt:lpstr>Lab: 사각형을 그리는 함수 작성하기</vt:lpstr>
      <vt:lpstr>Solution </vt:lpstr>
      <vt:lpstr>도전문제</vt:lpstr>
      <vt:lpstr>Lab: n-각형을 그리는 함수 작성하기</vt:lpstr>
      <vt:lpstr>Solution </vt:lpstr>
      <vt:lpstr>도전문제</vt:lpstr>
      <vt:lpstr>도전문제</vt:lpstr>
      <vt:lpstr>변수의 종류</vt:lpstr>
      <vt:lpstr>지역 변수의 범위</vt:lpstr>
      <vt:lpstr>전역 변수</vt:lpstr>
      <vt:lpstr>함수 안에서 전역 변수 변경하기</vt:lpstr>
      <vt:lpstr>함수 안에서 전역 변수 변경하기</vt:lpstr>
      <vt:lpstr>디폴트 인수</vt:lpstr>
      <vt:lpstr>키워드 인수</vt:lpstr>
      <vt:lpstr>Lab: 클릭하는 곳에 사각형 그리기</vt:lpstr>
      <vt:lpstr>콜백 함수</vt:lpstr>
      <vt:lpstr>Solution </vt:lpstr>
      <vt:lpstr>도전문제</vt:lpstr>
      <vt:lpstr>Lab: 마우스로 그림 그리기</vt:lpstr>
      <vt:lpstr>Solution </vt:lpstr>
      <vt:lpstr>Lab: 순환함수</vt:lpstr>
      <vt:lpstr>Lab: 순환함수</vt:lpstr>
      <vt:lpstr>Lab: 순환함수</vt:lpstr>
      <vt:lpstr>Lab: 시어핀스키 삼각형 그리기</vt:lpstr>
      <vt:lpstr>Solution </vt:lpstr>
      <vt:lpstr>Lab: 터틀 메이즈 러너</vt:lpstr>
      <vt:lpstr>화살표 키 처리</vt:lpstr>
      <vt:lpstr>Solution </vt:lpstr>
      <vt:lpstr>Solution </vt:lpstr>
      <vt:lpstr>Solution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jhoon</cp:lastModifiedBy>
  <cp:revision>406</cp:revision>
  <dcterms:created xsi:type="dcterms:W3CDTF">2007-06-29T06:43:39Z</dcterms:created>
  <dcterms:modified xsi:type="dcterms:W3CDTF">2018-05-10T06:48:49Z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