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0" r:id="rId6"/>
    <p:sldId id="301" r:id="rId7"/>
    <p:sldId id="302" r:id="rId8"/>
    <p:sldId id="303" r:id="rId9"/>
    <p:sldId id="305" r:id="rId10"/>
    <p:sldId id="307" r:id="rId11"/>
    <p:sldId id="304" r:id="rId12"/>
    <p:sldId id="306" r:id="rId13"/>
    <p:sldId id="308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12.01.2023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12.01.2023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8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09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13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54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49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318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36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24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12.01.2023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 err="1">
                <a:solidFill>
                  <a:schemeClr val="tx1"/>
                </a:solidFill>
              </a:rPr>
              <a:t>MaXx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Bestes Spiel 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C90DD93-D025-E9C4-3E25-64D240D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11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 err="1"/>
              <a:t>MaXx</a:t>
            </a:r>
            <a:r>
              <a:rPr lang="de-DE" dirty="0"/>
              <a:t> in der Konsole</a:t>
            </a: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600932B-84BB-F628-ABA7-739EFCD8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9" y="819641"/>
            <a:ext cx="4486176" cy="5274499"/>
          </a:xfrm>
          <a:prstGeom prst="rect">
            <a:avLst/>
          </a:prstGeom>
        </p:spPr>
      </p:pic>
      <p:pic>
        <p:nvPicPr>
          <p:cNvPr id="7" name="Grafik 6" descr="Ein Bild, das Text, orange, dunkel enthält.&#10;&#10;Automatisch generierte Beschreibung">
            <a:extLst>
              <a:ext uri="{FF2B5EF4-FFF2-40B4-BE49-F238E27FC236}">
                <a16:creationId xmlns:a16="http://schemas.microsoft.com/office/drawing/2014/main" id="{B1D87BD8-12EB-469C-40CE-3335DBED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95" y="858885"/>
            <a:ext cx="4689266" cy="644774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41A7D2-B100-5CE8-70C2-7A12B69D9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395" y="1787579"/>
            <a:ext cx="3470597" cy="13981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B3BB90-FEF1-1254-1184-98BCAF5A1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5572" y="1661264"/>
            <a:ext cx="1311744" cy="1650735"/>
          </a:xfrm>
          <a:prstGeom prst="rect">
            <a:avLst/>
          </a:prstGeo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F1D1F5-473D-1DCC-1ECB-FE6746AF9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395" y="4696033"/>
            <a:ext cx="6087333" cy="1398107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BCFD11-86A7-0749-9F03-0D5150E86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3395" y="3370929"/>
            <a:ext cx="3872403" cy="11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79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Klassendiagramm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5FD389B-BE82-780B-5EBF-9734C9517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6952" y="1005404"/>
            <a:ext cx="10698096" cy="4847192"/>
          </a:xfr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A8CAFF-CA93-C1D4-6BA9-F18C1649E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627" y="815430"/>
            <a:ext cx="8243742" cy="3982690"/>
          </a:xfr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0925EAEB-9683-B9CD-B410-D5C72819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79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335342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3ED396-0497-CC75-1044-F8F4AFD8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926" y="1252072"/>
            <a:ext cx="10058400" cy="5098593"/>
          </a:xfr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C90DD93-D025-E9C4-3E25-64D240D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651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Klasse Spielfeld – Instanzvariablen &amp; Konstruktor</a:t>
            </a:r>
          </a:p>
        </p:txBody>
      </p:sp>
    </p:spTree>
    <p:extLst>
      <p:ext uri="{BB962C8B-B14F-4D97-AF65-F5344CB8AC3E}">
        <p14:creationId xmlns:p14="http://schemas.microsoft.com/office/powerpoint/2010/main" val="315937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C90DD93-D025-E9C4-3E25-64D240D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651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 err="1"/>
              <a:t>Enums</a:t>
            </a:r>
            <a:r>
              <a:rPr lang="de-DE" dirty="0"/>
              <a:t> Richtung &amp; Figur, Klasse Spielfigur</a:t>
            </a:r>
          </a:p>
        </p:txBody>
      </p:sp>
      <p:pic>
        <p:nvPicPr>
          <p:cNvPr id="5" name="Inhaltsplatzhalter 4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43DB9DED-8301-01A2-F41B-8C60FAB0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142" y="2089829"/>
            <a:ext cx="6280473" cy="844593"/>
          </a:xfr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BA7813-184A-4568-9084-104B6B97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3" y="3669145"/>
            <a:ext cx="6477333" cy="2616334"/>
          </a:xfrm>
          <a:prstGeom prst="rect">
            <a:avLst/>
          </a:prstGeom>
        </p:spPr>
      </p:pic>
      <p:pic>
        <p:nvPicPr>
          <p:cNvPr id="11" name="Grafik 10" descr="Ein Bild, das Text, Bildschirm, Screenshot enthält.&#10;&#10;Automatisch generierte Beschreibung">
            <a:extLst>
              <a:ext uri="{FF2B5EF4-FFF2-40B4-BE49-F238E27FC236}">
                <a16:creationId xmlns:a16="http://schemas.microsoft.com/office/drawing/2014/main" id="{86DD8301-F26B-9AA3-D6CA-9837A089C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542" y="2005360"/>
            <a:ext cx="3206915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C90DD93-D025-E9C4-3E25-64D240D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11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Controller: Zug Methode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956CEC5-554D-C600-866C-E1B338B4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9" y="1430370"/>
            <a:ext cx="6521785" cy="3054507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2688F9-FD51-74DF-6E97-AD342CD4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67" y="1430370"/>
            <a:ext cx="4946904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C90DD93-D025-E9C4-3E25-64D240D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11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Controller: Menü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60B059-37BD-E802-CF37-4C7CB69D9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66" y="964825"/>
            <a:ext cx="8078780" cy="50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9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C90DD93-D025-E9C4-3E25-64D240D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11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HMI (=Human </a:t>
            </a:r>
            <a:r>
              <a:rPr lang="de-DE" dirty="0" err="1"/>
              <a:t>Machine</a:t>
            </a:r>
            <a:r>
              <a:rPr lang="de-DE" dirty="0"/>
              <a:t> Interface)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3DC327-04A1-F2C4-7707-C9A4A1F8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914" y="811642"/>
            <a:ext cx="6572588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2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C90DD93-D025-E9C4-3E25-64D240D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11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Visualisierung: Aufbau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387F84-F8C4-4071-E065-1D61CA52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3" y="837043"/>
            <a:ext cx="6305874" cy="5334274"/>
          </a:xfrm>
          <a:prstGeom prst="rect">
            <a:avLst/>
          </a:prstGeom>
        </p:spPr>
      </p:pic>
      <p:pic>
        <p:nvPicPr>
          <p:cNvPr id="6" name="Grafik 5" descr="Ein Bild, das Text, Screenshot, Bildschirm enthält.&#10;&#10;Automatisch generierte Beschreibung">
            <a:extLst>
              <a:ext uri="{FF2B5EF4-FFF2-40B4-BE49-F238E27FC236}">
                <a16:creationId xmlns:a16="http://schemas.microsoft.com/office/drawing/2014/main" id="{0CAD0847-3148-8927-A1D2-86680C5A9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130" y="840573"/>
            <a:ext cx="4750044" cy="26417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AE24172-8290-08AD-D751-19EE3818C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875" y="3911015"/>
            <a:ext cx="2552831" cy="2921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A120237-B5C9-7A4F-791D-DA9792CE1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9875" y="4632036"/>
            <a:ext cx="2813195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2677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{57796541-29CA-4F84-8D30-7AA52A6BCCCA}tf22712842_win32</Template>
  <TotalTime>0</TotalTime>
  <Words>49</Words>
  <Application>Microsoft Office PowerPoint</Application>
  <PresentationFormat>Breitbild</PresentationFormat>
  <Paragraphs>21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MaXx</vt:lpstr>
      <vt:lpstr>Klassendiagramm</vt:lpstr>
      <vt:lpstr>Main Methode</vt:lpstr>
      <vt:lpstr>Klasse Spielfeld – Instanzvariablen &amp; Konstruktor</vt:lpstr>
      <vt:lpstr>Enums Richtung &amp; Figur, Klasse Spielfigur</vt:lpstr>
      <vt:lpstr>Controller: Zug Methode</vt:lpstr>
      <vt:lpstr>Controller: Menü</vt:lpstr>
      <vt:lpstr>HMI (=Human Machine Interface)</vt:lpstr>
      <vt:lpstr>Visualisierung: Aufbau</vt:lpstr>
      <vt:lpstr>MaXx in der Konsole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MaXx</dc:title>
  <dc:creator>Jan Obernberger</dc:creator>
  <cp:lastModifiedBy>Jan Obernberger</cp:lastModifiedBy>
  <cp:revision>1</cp:revision>
  <dcterms:created xsi:type="dcterms:W3CDTF">2023-01-12T20:36:38Z</dcterms:created>
  <dcterms:modified xsi:type="dcterms:W3CDTF">2023-01-12T21:25:17Z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