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-1194" y="-1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5301-73FE-47A8-A324-5CB2F142D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4AF420-F2A9-462B-A3A7-7C511C5EE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A225BA-CD17-4941-9C56-5BD26E431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31/12/2018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13B98F-F00A-4765-84E0-BDC0ECA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2E0742-1179-4834-A514-0C6B1679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54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74BA4-A70E-411C-84CD-7BD3B213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44BAA0-3337-477B-81F0-340FB78D6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E07949-366F-494C-8246-C34788F69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31/12/2018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9BDAE2-431F-4B2B-A15F-F6C9D018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017525-8241-4A20-9F5C-A894F536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00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EBFA32A-047B-4E41-BE77-B7729D6B1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065E91-F13C-4535-B9E2-5B84DB294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6230F5-55CA-41E6-9A4F-2DDF7231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31/12/2018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831C7B-7F2A-4C3C-ABC3-91BF2615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392A2A-B3A5-43D5-9BA5-05E260E9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57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4E9269-352E-435E-A9FB-24F065D9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078C1C-CC74-4046-AF47-68D1EC7D1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609A8C-E8E3-45AB-BAD7-996B6A36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31/12/2018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91A4A6-BFD5-4448-8891-1628773CE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7CB9D6-EB70-4805-9DD3-C90B533E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051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ED27AA-1455-4195-BC81-4A51FCE93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2D4D6A-C98C-4FB0-BE91-607B2F79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C0FB02-1B8E-436D-A57B-AFF2706E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31/12/2018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BB7290-F6F3-4679-ABC8-831A40FB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0E66A1-3BDD-4C1E-96CE-8EF72754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68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3DEABB-E156-4AED-AB19-03034CA2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D7CC30-2D88-4F0D-9830-865AC966A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B5D2C4-D5C1-435B-B619-97D7D593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D46913-633A-415B-A6D6-72747369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31/12/2018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B74B52-8C43-4467-971C-F98B0795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67BFAD-1CB1-4F90-89CD-D3DB4C09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33EF84-404A-4148-80BB-26671456B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240F84-B20A-4C37-84F4-4AA072026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5B8F46-53CB-41C1-B1EA-5FEABB2B8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DC4850-3A3D-4970-93E4-86CE83AC7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AC0127-0223-4C29-8E03-4B9338B4F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FA09C61-AF04-473A-8526-196259E6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31/12/2018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663C30D-E1A8-44BF-91B9-193A66D4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25046C2-5E0F-425A-92BD-DA47A3A7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52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54DDCB-7DF5-49F6-9E7E-1166CA76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A9D022B-D28C-4D8D-9913-A797E475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31/12/2018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F19B08D-E9BD-4BA1-A486-CE23C083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49EB5A-31A4-4932-8C27-76CADEE6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02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86F69F-472E-4A70-B884-A31F302D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31/12/2018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719DA6A-85A7-4836-9578-27C632D8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B03603-926A-4E8E-892B-65980554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73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33EC7F-A236-4AE7-A096-9A0B6819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154C33-AC7D-4D3F-8069-585BA75FB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38151B-B9FD-4153-848B-40CF4F8C9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0E23EE-C72B-44AC-BCAB-E7A8526D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31/12/2018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2F5A9E-2DC7-41D8-A815-15D63DD0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5ADC5F-0E77-4177-92E0-06AE9D88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57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2B83AC-8851-4E34-A99B-BFCCE32C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2B4678D-1B53-4584-A379-6CE29DA75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ECB222-789B-4B31-ACA6-68A4CCDA0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E552DD-F6C4-4B24-9B95-FD662793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31/12/2018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A70399-51DC-4168-81D3-B758BBD0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B3E342-93F8-4EE9-B0D8-88ED47F7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7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15B5D9B-2D8A-4F6A-AA05-55C7DD06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8209E0-8DAF-4ADF-BF1C-58A9ACFBB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E3CEA1-1CDC-4728-9403-10A376CC4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F7BE1-B4D8-464A-B5E4-E95C61BD2B05}" type="datetimeFigureOut">
              <a:rPr lang="fr-FR" smtClean="0"/>
              <a:t>31/12/2018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F7C889-88A8-4C93-894E-64FF004FA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2FF1F7-4D29-4E74-8B62-7CA8357DC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06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D046E3A-35F3-4163-9698-FDBA1B41F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523665"/>
              </p:ext>
            </p:extLst>
          </p:nvPr>
        </p:nvGraphicFramePr>
        <p:xfrm>
          <a:off x="2032000" y="719666"/>
          <a:ext cx="81279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34056396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3801884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1678324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945761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9269401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0722155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20545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5945856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027973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1668953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1434812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57816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492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95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189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92980"/>
                  </a:ext>
                </a:extLst>
              </a:tr>
            </a:tbl>
          </a:graphicData>
        </a:graphic>
      </p:graphicFrame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0295551-881C-4B63-B39E-605383AE2553}"/>
              </a:ext>
            </a:extLst>
          </p:cNvPr>
          <p:cNvSpPr/>
          <p:nvPr/>
        </p:nvSpPr>
        <p:spPr>
          <a:xfrm>
            <a:off x="2111398" y="1145745"/>
            <a:ext cx="3897516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Ref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7030A43-24B9-447F-B05A-A2B99CC2F0EF}"/>
              </a:ext>
            </a:extLst>
          </p:cNvPr>
          <p:cNvSpPr/>
          <p:nvPr/>
        </p:nvSpPr>
        <p:spPr>
          <a:xfrm>
            <a:off x="6239435" y="1152347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?</a:t>
            </a:r>
            <a:r>
              <a:rPr lang="fr-FR" sz="1200" dirty="0" err="1">
                <a:solidFill>
                  <a:schemeClr val="tx1"/>
                </a:solidFill>
              </a:rPr>
              <a:t>bloquage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C68068F-FAF1-4C2A-924E-014669CB4CA6}"/>
              </a:ext>
            </a:extLst>
          </p:cNvPr>
          <p:cNvSpPr/>
          <p:nvPr/>
        </p:nvSpPr>
        <p:spPr>
          <a:xfrm>
            <a:off x="7561517" y="1152347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?</a:t>
            </a:r>
            <a:r>
              <a:rPr lang="fr-FR" sz="1200" dirty="0" err="1">
                <a:solidFill>
                  <a:schemeClr val="tx1"/>
                </a:solidFill>
              </a:rPr>
              <a:t>Sign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Dem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4CF4FE4-86AF-4940-8DE5-E72768480065}"/>
              </a:ext>
            </a:extLst>
          </p:cNvPr>
          <p:cNvSpPr/>
          <p:nvPr/>
        </p:nvSpPr>
        <p:spPr>
          <a:xfrm>
            <a:off x="8883600" y="1152347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?</a:t>
            </a:r>
            <a:r>
              <a:rPr lang="fr-FR" sz="1200" dirty="0" err="1">
                <a:solidFill>
                  <a:schemeClr val="tx1"/>
                </a:solidFill>
              </a:rPr>
              <a:t>Sign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Obt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CACD665-B701-4055-9EC2-79F17EC7EC9B}"/>
              </a:ext>
            </a:extLst>
          </p:cNvPr>
          <p:cNvSpPr/>
          <p:nvPr/>
        </p:nvSpPr>
        <p:spPr>
          <a:xfrm>
            <a:off x="2111398" y="1522698"/>
            <a:ext cx="5288326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PB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DDC872D-3DE9-4D19-B640-AA48B0997363}"/>
              </a:ext>
            </a:extLst>
          </p:cNvPr>
          <p:cNvSpPr/>
          <p:nvPr/>
        </p:nvSpPr>
        <p:spPr>
          <a:xfrm>
            <a:off x="2111398" y="1899651"/>
            <a:ext cx="5288326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Comment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E8E4776-F39D-4D22-A247-3C63A9529F4B}"/>
              </a:ext>
            </a:extLst>
          </p:cNvPr>
          <p:cNvSpPr/>
          <p:nvPr/>
        </p:nvSpPr>
        <p:spPr>
          <a:xfrm>
            <a:off x="7521818" y="1522697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Nb El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2F1D8E9-F4BD-4807-8EF4-9C7796619E9B}"/>
              </a:ext>
            </a:extLst>
          </p:cNvPr>
          <p:cNvSpPr/>
          <p:nvPr/>
        </p:nvSpPr>
        <p:spPr>
          <a:xfrm>
            <a:off x="8889577" y="1522696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Nb Fibre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FEFB8C77-94A0-4EE1-A833-5A1F76105F98}"/>
              </a:ext>
            </a:extLst>
          </p:cNvPr>
          <p:cNvSpPr/>
          <p:nvPr/>
        </p:nvSpPr>
        <p:spPr>
          <a:xfrm>
            <a:off x="7521818" y="1899650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D. </a:t>
            </a:r>
            <a:r>
              <a:rPr lang="fr-FR" sz="1200" dirty="0" err="1">
                <a:solidFill>
                  <a:schemeClr val="tx1"/>
                </a:solidFill>
              </a:rPr>
              <a:t>Inst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2F0659F8-7796-4C72-80E9-B67CADCFA1CB}"/>
              </a:ext>
            </a:extLst>
          </p:cNvPr>
          <p:cNvSpPr/>
          <p:nvPr/>
        </p:nvSpPr>
        <p:spPr>
          <a:xfrm>
            <a:off x="8889577" y="1882342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D. Mesure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357FCADB-0F98-4B0A-9E0A-4B3AFCBF1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199509"/>
              </p:ext>
            </p:extLst>
          </p:nvPr>
        </p:nvGraphicFramePr>
        <p:xfrm>
          <a:off x="2032000" y="71966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874137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606171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08856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Signature demandée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Signature obtenu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Blocage désactivé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10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850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08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0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5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91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53F63AFF-25B2-4B56-B75B-C25B2C0E5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032151"/>
              </p:ext>
            </p:extLst>
          </p:nvPr>
        </p:nvGraphicFramePr>
        <p:xfrm>
          <a:off x="2032002" y="1321646"/>
          <a:ext cx="81279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40073883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5324784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1146432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0157151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9052523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398507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14703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6125105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8227879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250890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673852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28813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9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7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728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04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833283"/>
                  </a:ext>
                </a:extLst>
              </a:tr>
            </a:tbl>
          </a:graphicData>
        </a:graphic>
      </p:graphicFrame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B52735B-1ACA-47C5-B4A9-E6BDB1BAF83C}"/>
              </a:ext>
            </a:extLst>
          </p:cNvPr>
          <p:cNvSpPr/>
          <p:nvPr/>
        </p:nvSpPr>
        <p:spPr>
          <a:xfrm>
            <a:off x="2110742" y="1760220"/>
            <a:ext cx="3916680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Ref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TRonçon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B903EBAD-5366-425E-9495-0A47E7F0547F}"/>
              </a:ext>
            </a:extLst>
          </p:cNvPr>
          <p:cNvSpPr/>
          <p:nvPr/>
        </p:nvSpPr>
        <p:spPr>
          <a:xfrm>
            <a:off x="2110742" y="2121746"/>
            <a:ext cx="5257800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(Pt-Edit) Pb Infos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BA0AA29-3C4C-47F2-BF38-B28369B374B5}"/>
              </a:ext>
            </a:extLst>
          </p:cNvPr>
          <p:cNvSpPr/>
          <p:nvPr/>
        </p:nvSpPr>
        <p:spPr>
          <a:xfrm>
            <a:off x="7528562" y="2121746"/>
            <a:ext cx="1219200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Nb EL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EEBF7D02-5C36-4C96-BCE6-BB6F8FE8812D}"/>
              </a:ext>
            </a:extLst>
          </p:cNvPr>
          <p:cNvSpPr/>
          <p:nvPr/>
        </p:nvSpPr>
        <p:spPr>
          <a:xfrm>
            <a:off x="8862062" y="2121746"/>
            <a:ext cx="1219200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Nb Fibre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17CFC845-581E-47AA-8EC4-E12AB770C163}"/>
              </a:ext>
            </a:extLst>
          </p:cNvPr>
          <p:cNvSpPr/>
          <p:nvPr/>
        </p:nvSpPr>
        <p:spPr>
          <a:xfrm>
            <a:off x="7528562" y="2496818"/>
            <a:ext cx="1219200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 </a:t>
            </a:r>
            <a:r>
              <a:rPr lang="fr-FR" dirty="0" err="1">
                <a:solidFill>
                  <a:schemeClr val="tx1"/>
                </a:solidFill>
              </a:rPr>
              <a:t>Instal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37D34A93-337D-4D56-A225-088721107B5D}"/>
              </a:ext>
            </a:extLst>
          </p:cNvPr>
          <p:cNvSpPr/>
          <p:nvPr/>
        </p:nvSpPr>
        <p:spPr>
          <a:xfrm>
            <a:off x="8862062" y="2496818"/>
            <a:ext cx="1219200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 Mesures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7DBF3BD9-69DA-45D8-9147-8AA07B507A85}"/>
              </a:ext>
            </a:extLst>
          </p:cNvPr>
          <p:cNvSpPr/>
          <p:nvPr/>
        </p:nvSpPr>
        <p:spPr>
          <a:xfrm>
            <a:off x="2110742" y="2496818"/>
            <a:ext cx="5257800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Commentaire </a:t>
            </a:r>
            <a:r>
              <a:rPr lang="fr-FR" dirty="0" err="1">
                <a:solidFill>
                  <a:schemeClr val="tx1"/>
                </a:solidFill>
              </a:rPr>
              <a:t>Troncon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44DD4B1-706D-4644-AEAE-AE08AB72A82B}"/>
              </a:ext>
            </a:extLst>
          </p:cNvPr>
          <p:cNvSpPr txBox="1"/>
          <p:nvPr/>
        </p:nvSpPr>
        <p:spPr>
          <a:xfrm>
            <a:off x="335280" y="160020"/>
            <a:ext cx="414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troncon-edit</a:t>
            </a:r>
            <a:endParaRPr lang="fr-FR" sz="2800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A076EE58-8C65-456E-AD87-3D5A73CEEFDE}"/>
              </a:ext>
            </a:extLst>
          </p:cNvPr>
          <p:cNvSpPr/>
          <p:nvPr/>
        </p:nvSpPr>
        <p:spPr>
          <a:xfrm>
            <a:off x="6149342" y="1746674"/>
            <a:ext cx="1219200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Bloquage</a:t>
            </a:r>
            <a:r>
              <a:rPr lang="fr-FR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70CCE9CC-2636-4B56-A750-1ACB43EE0050}"/>
              </a:ext>
            </a:extLst>
          </p:cNvPr>
          <p:cNvSpPr/>
          <p:nvPr/>
        </p:nvSpPr>
        <p:spPr>
          <a:xfrm>
            <a:off x="7528562" y="1746674"/>
            <a:ext cx="1219200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Sign</a:t>
            </a:r>
            <a:r>
              <a:rPr lang="fr-FR" dirty="0">
                <a:solidFill>
                  <a:schemeClr val="tx1"/>
                </a:solidFill>
              </a:rPr>
              <a:t>. Demandée?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DAE632D-9816-4167-8B43-62F32791445E}"/>
              </a:ext>
            </a:extLst>
          </p:cNvPr>
          <p:cNvSpPr/>
          <p:nvPr/>
        </p:nvSpPr>
        <p:spPr>
          <a:xfrm>
            <a:off x="8862058" y="1746674"/>
            <a:ext cx="1219200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Sign</a:t>
            </a:r>
            <a:r>
              <a:rPr lang="fr-FR" dirty="0">
                <a:solidFill>
                  <a:schemeClr val="tx1"/>
                </a:solidFill>
              </a:rPr>
              <a:t>. obtenue?</a:t>
            </a:r>
          </a:p>
        </p:txBody>
      </p:sp>
      <p:graphicFrame>
        <p:nvGraphicFramePr>
          <p:cNvPr id="27" name="Tableau 26">
            <a:extLst>
              <a:ext uri="{FF2B5EF4-FFF2-40B4-BE49-F238E27FC236}">
                <a16:creationId xmlns:a16="http://schemas.microsoft.com/office/drawing/2014/main" id="{F48E3728-F32C-4861-823E-8C5E62DC8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308909"/>
              </p:ext>
            </p:extLst>
          </p:nvPr>
        </p:nvGraphicFramePr>
        <p:xfrm>
          <a:off x="2032002" y="3493346"/>
          <a:ext cx="81279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40073883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5324784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1146432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0157151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9052523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398507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14703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6125105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8227879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250890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673852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28813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9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7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728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04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833283"/>
                  </a:ext>
                </a:extLst>
              </a:tr>
            </a:tbl>
          </a:graphicData>
        </a:graphic>
      </p:graphicFrame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B79720D-3538-414C-8342-C3A2F5DA5690}"/>
              </a:ext>
            </a:extLst>
          </p:cNvPr>
          <p:cNvSpPr/>
          <p:nvPr/>
        </p:nvSpPr>
        <p:spPr>
          <a:xfrm>
            <a:off x="2110742" y="3931920"/>
            <a:ext cx="1899918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Ref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TRonçon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85068A1D-72CE-4723-9B73-90CEE8DB6CAA}"/>
              </a:ext>
            </a:extLst>
          </p:cNvPr>
          <p:cNvSpPr/>
          <p:nvPr/>
        </p:nvSpPr>
        <p:spPr>
          <a:xfrm>
            <a:off x="5095875" y="3925990"/>
            <a:ext cx="5001894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(Pt-Edit) Pb Infos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19520F62-186C-4A31-A229-AB236B518557}"/>
              </a:ext>
            </a:extLst>
          </p:cNvPr>
          <p:cNvSpPr/>
          <p:nvPr/>
        </p:nvSpPr>
        <p:spPr>
          <a:xfrm>
            <a:off x="5126356" y="4293446"/>
            <a:ext cx="883920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Nb EL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6BF087DC-5C91-43FF-B401-654B050E8ACD}"/>
              </a:ext>
            </a:extLst>
          </p:cNvPr>
          <p:cNvSpPr/>
          <p:nvPr/>
        </p:nvSpPr>
        <p:spPr>
          <a:xfrm>
            <a:off x="6149342" y="4293446"/>
            <a:ext cx="883920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Nb Fibre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69FF1D95-5165-4D90-8390-E3E40564F0A5}"/>
              </a:ext>
            </a:extLst>
          </p:cNvPr>
          <p:cNvSpPr/>
          <p:nvPr/>
        </p:nvSpPr>
        <p:spPr>
          <a:xfrm>
            <a:off x="2110742" y="4668518"/>
            <a:ext cx="7970516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Commentaire </a:t>
            </a:r>
            <a:r>
              <a:rPr lang="fr-FR" dirty="0" err="1">
                <a:solidFill>
                  <a:schemeClr val="tx1"/>
                </a:solidFill>
              </a:rPr>
              <a:t>Troncon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ED62D74-432E-45F4-BEC4-2FD64C1A127D}"/>
              </a:ext>
            </a:extLst>
          </p:cNvPr>
          <p:cNvSpPr/>
          <p:nvPr/>
        </p:nvSpPr>
        <p:spPr>
          <a:xfrm>
            <a:off x="2110742" y="4298521"/>
            <a:ext cx="870583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Bloquage</a:t>
            </a:r>
            <a:r>
              <a:rPr lang="fr-FR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84E482BA-EFFD-45E8-A1C4-D22AB0E01093}"/>
              </a:ext>
            </a:extLst>
          </p:cNvPr>
          <p:cNvSpPr/>
          <p:nvPr/>
        </p:nvSpPr>
        <p:spPr>
          <a:xfrm>
            <a:off x="3075948" y="4300219"/>
            <a:ext cx="934712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475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Sign</a:t>
            </a:r>
            <a:r>
              <a:rPr lang="fr-FR" dirty="0">
                <a:solidFill>
                  <a:schemeClr val="tx1"/>
                </a:solidFill>
              </a:rPr>
              <a:t>. Demandée?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FBF0D8E9-74E2-48AC-9A51-4E02B558267A}"/>
              </a:ext>
            </a:extLst>
          </p:cNvPr>
          <p:cNvSpPr/>
          <p:nvPr/>
        </p:nvSpPr>
        <p:spPr>
          <a:xfrm>
            <a:off x="4105283" y="4293446"/>
            <a:ext cx="928363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550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Sign</a:t>
            </a:r>
            <a:r>
              <a:rPr lang="fr-FR" dirty="0">
                <a:solidFill>
                  <a:schemeClr val="tx1"/>
                </a:solidFill>
              </a:rPr>
              <a:t>. obtenue?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42B50EE1-6EE5-459D-B390-6397E4C73EDF}"/>
              </a:ext>
            </a:extLst>
          </p:cNvPr>
          <p:cNvSpPr/>
          <p:nvPr/>
        </p:nvSpPr>
        <p:spPr>
          <a:xfrm>
            <a:off x="7528562" y="4300219"/>
            <a:ext cx="1219200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 </a:t>
            </a:r>
            <a:r>
              <a:rPr lang="fr-FR" dirty="0" err="1">
                <a:solidFill>
                  <a:schemeClr val="tx1"/>
                </a:solidFill>
              </a:rPr>
              <a:t>Instal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1B6BC3EB-6C7A-42C4-9082-DC0100328EA7}"/>
              </a:ext>
            </a:extLst>
          </p:cNvPr>
          <p:cNvSpPr/>
          <p:nvPr/>
        </p:nvSpPr>
        <p:spPr>
          <a:xfrm>
            <a:off x="8862062" y="4300219"/>
            <a:ext cx="1219200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 Mesures</a:t>
            </a:r>
          </a:p>
        </p:txBody>
      </p: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003AA5E5-6936-414C-A0F8-8720F54CCA1D}"/>
              </a:ext>
            </a:extLst>
          </p:cNvPr>
          <p:cNvCxnSpPr>
            <a:endCxn id="34" idx="1"/>
          </p:cNvCxnSpPr>
          <p:nvPr/>
        </p:nvCxnSpPr>
        <p:spPr>
          <a:xfrm rot="5400000">
            <a:off x="1937071" y="4621846"/>
            <a:ext cx="347343" cy="12700"/>
          </a:xfrm>
          <a:prstGeom prst="bentConnector4">
            <a:avLst>
              <a:gd name="adj1" fmla="val -3931"/>
              <a:gd name="adj2" fmla="val 174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681707BD-FE61-407D-8EFD-4766C8B41E72}"/>
              </a:ext>
            </a:extLst>
          </p:cNvPr>
          <p:cNvSpPr/>
          <p:nvPr/>
        </p:nvSpPr>
        <p:spPr>
          <a:xfrm>
            <a:off x="4110358" y="3931920"/>
            <a:ext cx="923288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Etat Tronçon</a:t>
            </a:r>
          </a:p>
        </p:txBody>
      </p:sp>
    </p:spTree>
    <p:extLst>
      <p:ext uri="{BB962C8B-B14F-4D97-AF65-F5344CB8AC3E}">
        <p14:creationId xmlns:p14="http://schemas.microsoft.com/office/powerpoint/2010/main" val="35364653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134</Words>
  <Application>Microsoft Office PowerPoint</Application>
  <PresentationFormat>Grand écran</PresentationFormat>
  <Paragraphs>83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PUIG</dc:creator>
  <cp:lastModifiedBy>Laurent PUIG</cp:lastModifiedBy>
  <cp:revision>9</cp:revision>
  <dcterms:created xsi:type="dcterms:W3CDTF">2018-12-27T22:37:24Z</dcterms:created>
  <dcterms:modified xsi:type="dcterms:W3CDTF">2018-12-31T16:56:37Z</dcterms:modified>
</cp:coreProperties>
</file>