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5301-73FE-47A8-A324-5CB2F142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AF420-F2A9-462B-A3A7-7C511C5E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225BA-CD17-4941-9C56-5BD26E43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3B98F-F00A-4765-84E0-BDC0ECA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E0742-1179-4834-A514-0C6B167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74BA4-A70E-411C-84CD-7BD3B213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4BAA0-3337-477B-81F0-340FB78D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E07949-366F-494C-8246-C34788F6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BDAE2-431F-4B2B-A15F-F6C9D018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17525-8241-4A20-9F5C-A894F536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FA32A-047B-4E41-BE77-B7729D6B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65E91-F13C-4535-B9E2-5B84DB29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230F5-55CA-41E6-9A4F-2DDF723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31C7B-7F2A-4C3C-ABC3-91BF261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92A2A-B3A5-43D5-9BA5-05E260E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9269-352E-435E-A9FB-24F065D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78C1C-CC74-4046-AF47-68D1EC7D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09A8C-E8E3-45AB-BAD7-996B6A36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1A4A6-BFD5-4448-8891-1628773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CB9D6-EB70-4805-9DD3-C90B533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D27AA-1455-4195-BC81-4A51FCE9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D4D6A-C98C-4FB0-BE91-607B2F7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0FB02-1B8E-436D-A57B-AFF2706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B7290-F6F3-4679-ABC8-831A40FB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E66A1-3BDD-4C1E-96CE-8EF72754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EABB-E156-4AED-AB19-03034CA2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CC30-2D88-4F0D-9830-865AC966A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B5D2C4-D5C1-435B-B619-97D7D593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46913-633A-415B-A6D6-7274736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74B52-8C43-4467-971C-F98B079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7BFAD-1CB1-4F90-89CD-D3DB4C0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3EF84-404A-4148-80BB-26671456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40F84-B20A-4C37-84F4-4AA07202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B8F46-53CB-41C1-B1EA-5FEABB2B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DC4850-3A3D-4970-93E4-86CE83AC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AC0127-0223-4C29-8E03-4B9338B4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A09C61-AF04-473A-8526-196259E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63C30D-E1A8-44BF-91B9-193A66D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046C2-5E0F-425A-92BD-DA47A3A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DDCB-7DF5-49F6-9E7E-1166CA7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9D022B-D28C-4D8D-9913-A797E47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19B08D-E9BD-4BA1-A486-CE23C083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9EB5A-31A4-4932-8C27-76CADEE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86F69F-472E-4A70-B884-A31F302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19DA6A-85A7-4836-9578-27C632D8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03603-926A-4E8E-892B-6598055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3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EC7F-A236-4AE7-A096-9A0B6819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C33-AC7D-4D3F-8069-585BA75F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38151B-B9FD-4153-848B-40CF4F8C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E23EE-C72B-44AC-BCAB-E7A8526D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F5A9E-2DC7-41D8-A815-15D63DD0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ADC5F-0E77-4177-92E0-06AE9D88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B83AC-8851-4E34-A99B-BFCCE32C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B4678D-1B53-4584-A379-6CE29DA7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CB222-789B-4B31-ACA6-68A4CCDA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552DD-F6C4-4B24-9B95-FD662793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70399-51DC-4168-81D3-B758BBD0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3E342-93F8-4EE9-B0D8-88ED47F7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5B5D9B-2D8A-4F6A-AA05-55C7DD06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209E0-8DAF-4ADF-BF1C-58A9ACFB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3CEA1-1CDC-4728-9403-10A376CC4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BE1-B4D8-464A-B5E4-E95C61BD2B0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7C889-88A8-4C93-894E-64FF004F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FF1F7-4D29-4E74-8B62-7CA8357D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D046E3A-35F3-4163-9698-FDBA1B41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3665"/>
              </p:ext>
            </p:extLst>
          </p:nvPr>
        </p:nvGraphicFramePr>
        <p:xfrm>
          <a:off x="2032000" y="719666"/>
          <a:ext cx="8127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40563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80188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167832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4576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26940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072215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20545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59458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27973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166895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4348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781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9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8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298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295551-881C-4B63-B39E-605383AE2553}"/>
              </a:ext>
            </a:extLst>
          </p:cNvPr>
          <p:cNvSpPr/>
          <p:nvPr/>
        </p:nvSpPr>
        <p:spPr>
          <a:xfrm>
            <a:off x="2111398" y="1145745"/>
            <a:ext cx="389751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Ref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030A43-24B9-447F-B05A-A2B99CC2F0EF}"/>
              </a:ext>
            </a:extLst>
          </p:cNvPr>
          <p:cNvSpPr/>
          <p:nvPr/>
        </p:nvSpPr>
        <p:spPr>
          <a:xfrm>
            <a:off x="6239435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bloquage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8068F-FAF1-4C2A-924E-014669CB4CA6}"/>
              </a:ext>
            </a:extLst>
          </p:cNvPr>
          <p:cNvSpPr/>
          <p:nvPr/>
        </p:nvSpPr>
        <p:spPr>
          <a:xfrm>
            <a:off x="7561517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CF4FE4-86AF-4940-8DE5-E72768480065}"/>
              </a:ext>
            </a:extLst>
          </p:cNvPr>
          <p:cNvSpPr/>
          <p:nvPr/>
        </p:nvSpPr>
        <p:spPr>
          <a:xfrm>
            <a:off x="8883600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Obt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ACD665-B701-4055-9EC2-79F17EC7EC9B}"/>
              </a:ext>
            </a:extLst>
          </p:cNvPr>
          <p:cNvSpPr/>
          <p:nvPr/>
        </p:nvSpPr>
        <p:spPr>
          <a:xfrm>
            <a:off x="2111398" y="1522698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DC872D-3DE9-4D19-B640-AA48B0997363}"/>
              </a:ext>
            </a:extLst>
          </p:cNvPr>
          <p:cNvSpPr/>
          <p:nvPr/>
        </p:nvSpPr>
        <p:spPr>
          <a:xfrm>
            <a:off x="2111398" y="1899651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8E4776-F39D-4D22-A247-3C63A9529F4B}"/>
              </a:ext>
            </a:extLst>
          </p:cNvPr>
          <p:cNvSpPr/>
          <p:nvPr/>
        </p:nvSpPr>
        <p:spPr>
          <a:xfrm>
            <a:off x="7521818" y="152269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2F1D8E9-F4BD-4807-8EF4-9C7796619E9B}"/>
              </a:ext>
            </a:extLst>
          </p:cNvPr>
          <p:cNvSpPr/>
          <p:nvPr/>
        </p:nvSpPr>
        <p:spPr>
          <a:xfrm>
            <a:off x="8889577" y="1522696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EFB8C77-94A0-4EE1-A833-5A1F76105F98}"/>
              </a:ext>
            </a:extLst>
          </p:cNvPr>
          <p:cNvSpPr/>
          <p:nvPr/>
        </p:nvSpPr>
        <p:spPr>
          <a:xfrm>
            <a:off x="7521818" y="1899650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</a:t>
            </a:r>
            <a:r>
              <a:rPr lang="fr-FR" sz="1200" dirty="0" err="1">
                <a:solidFill>
                  <a:schemeClr val="tx1"/>
                </a:solidFill>
              </a:rPr>
              <a:t>Inst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F0659F8-7796-4C72-80E9-B67CADCFA1CB}"/>
              </a:ext>
            </a:extLst>
          </p:cNvPr>
          <p:cNvSpPr/>
          <p:nvPr/>
        </p:nvSpPr>
        <p:spPr>
          <a:xfrm>
            <a:off x="8889577" y="1882342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Mesure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57FCADB-0F98-4B0A-9E0A-4B3AFCBF1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99509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41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0617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885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Signature demandée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Signature obtenu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Blocage désactivé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12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PUIG</dc:creator>
  <cp:lastModifiedBy>Laurent PUIG</cp:lastModifiedBy>
  <cp:revision>4</cp:revision>
  <dcterms:created xsi:type="dcterms:W3CDTF">2018-12-27T22:37:24Z</dcterms:created>
  <dcterms:modified xsi:type="dcterms:W3CDTF">2018-12-28T17:28:08Z</dcterms:modified>
</cp:coreProperties>
</file>