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5301-73FE-47A8-A324-5CB2F142D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AF420-F2A9-462B-A3A7-7C511C5E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225BA-CD17-4941-9C56-5BD26E43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3B98F-F00A-4765-84E0-BDC0ECA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E0742-1179-4834-A514-0C6B167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4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74BA4-A70E-411C-84CD-7BD3B213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4BAA0-3337-477B-81F0-340FB78D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E07949-366F-494C-8246-C34788F6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BDAE2-431F-4B2B-A15F-F6C9D018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17525-8241-4A20-9F5C-A894F536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BFA32A-047B-4E41-BE77-B7729D6B1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65E91-F13C-4535-B9E2-5B84DB29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230F5-55CA-41E6-9A4F-2DDF723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31C7B-7F2A-4C3C-ABC3-91BF261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92A2A-B3A5-43D5-9BA5-05E260E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E9269-352E-435E-A9FB-24F065D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78C1C-CC74-4046-AF47-68D1EC7D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09A8C-E8E3-45AB-BAD7-996B6A36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1A4A6-BFD5-4448-8891-1628773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CB9D6-EB70-4805-9DD3-C90B533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D27AA-1455-4195-BC81-4A51FCE9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D4D6A-C98C-4FB0-BE91-607B2F7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0FB02-1B8E-436D-A57B-AFF2706E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B7290-F6F3-4679-ABC8-831A40FB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E66A1-3BDD-4C1E-96CE-8EF72754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DEABB-E156-4AED-AB19-03034CA2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CC30-2D88-4F0D-9830-865AC966A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B5D2C4-D5C1-435B-B619-97D7D593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46913-633A-415B-A6D6-7274736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74B52-8C43-4467-971C-F98B079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67BFAD-1CB1-4F90-89CD-D3DB4C0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3EF84-404A-4148-80BB-26671456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240F84-B20A-4C37-84F4-4AA07202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B8F46-53CB-41C1-B1EA-5FEABB2B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DC4850-3A3D-4970-93E4-86CE83AC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AC0127-0223-4C29-8E03-4B9338B4F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A09C61-AF04-473A-8526-196259E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63C30D-E1A8-44BF-91B9-193A66D4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5046C2-5E0F-425A-92BD-DA47A3A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4DDCB-7DF5-49F6-9E7E-1166CA7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9D022B-D28C-4D8D-9913-A797E47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19B08D-E9BD-4BA1-A486-CE23C083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49EB5A-31A4-4932-8C27-76CADEE6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2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86F69F-472E-4A70-B884-A31F302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19DA6A-85A7-4836-9578-27C632D8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B03603-926A-4E8E-892B-65980554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3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3EC7F-A236-4AE7-A096-9A0B6819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C33-AC7D-4D3F-8069-585BA75F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38151B-B9FD-4153-848B-40CF4F8C9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E23EE-C72B-44AC-BCAB-E7A8526D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F5A9E-2DC7-41D8-A815-15D63DD0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ADC5F-0E77-4177-92E0-06AE9D88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B83AC-8851-4E34-A99B-BFCCE32C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B4678D-1B53-4584-A379-6CE29DA7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CB222-789B-4B31-ACA6-68A4CCDA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552DD-F6C4-4B24-9B95-FD662793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70399-51DC-4168-81D3-B758BBD0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3E342-93F8-4EE9-B0D8-88ED47F7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5B5D9B-2D8A-4F6A-AA05-55C7DD06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209E0-8DAF-4ADF-BF1C-58A9ACFB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3CEA1-1CDC-4728-9403-10A376CC4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7BE1-B4D8-464A-B5E4-E95C61BD2B05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7C889-88A8-4C93-894E-64FF004F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FF1F7-4D29-4E74-8B62-7CA8357D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D046E3A-35F3-4163-9698-FDBA1B41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3665"/>
              </p:ext>
            </p:extLst>
          </p:nvPr>
        </p:nvGraphicFramePr>
        <p:xfrm>
          <a:off x="2032000" y="719666"/>
          <a:ext cx="8127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40563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80188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167832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4576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26940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072215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20545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59458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27973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166895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4348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781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9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8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2980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295551-881C-4B63-B39E-605383AE2553}"/>
              </a:ext>
            </a:extLst>
          </p:cNvPr>
          <p:cNvSpPr/>
          <p:nvPr/>
        </p:nvSpPr>
        <p:spPr>
          <a:xfrm>
            <a:off x="2111398" y="1145745"/>
            <a:ext cx="389751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Ref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030A43-24B9-447F-B05A-A2B99CC2F0EF}"/>
              </a:ext>
            </a:extLst>
          </p:cNvPr>
          <p:cNvSpPr/>
          <p:nvPr/>
        </p:nvSpPr>
        <p:spPr>
          <a:xfrm>
            <a:off x="6239435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bloquage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68068F-FAF1-4C2A-924E-014669CB4CA6}"/>
              </a:ext>
            </a:extLst>
          </p:cNvPr>
          <p:cNvSpPr/>
          <p:nvPr/>
        </p:nvSpPr>
        <p:spPr>
          <a:xfrm>
            <a:off x="7561517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4CF4FE4-86AF-4940-8DE5-E72768480065}"/>
              </a:ext>
            </a:extLst>
          </p:cNvPr>
          <p:cNvSpPr/>
          <p:nvPr/>
        </p:nvSpPr>
        <p:spPr>
          <a:xfrm>
            <a:off x="8883600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Obt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ACD665-B701-4055-9EC2-79F17EC7EC9B}"/>
              </a:ext>
            </a:extLst>
          </p:cNvPr>
          <p:cNvSpPr/>
          <p:nvPr/>
        </p:nvSpPr>
        <p:spPr>
          <a:xfrm>
            <a:off x="2111398" y="1522698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PB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DC872D-3DE9-4D19-B640-AA48B0997363}"/>
              </a:ext>
            </a:extLst>
          </p:cNvPr>
          <p:cNvSpPr/>
          <p:nvPr/>
        </p:nvSpPr>
        <p:spPr>
          <a:xfrm>
            <a:off x="2111398" y="1899651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8E4776-F39D-4D22-A247-3C63A9529F4B}"/>
              </a:ext>
            </a:extLst>
          </p:cNvPr>
          <p:cNvSpPr/>
          <p:nvPr/>
        </p:nvSpPr>
        <p:spPr>
          <a:xfrm>
            <a:off x="7521818" y="152269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2F1D8E9-F4BD-4807-8EF4-9C7796619E9B}"/>
              </a:ext>
            </a:extLst>
          </p:cNvPr>
          <p:cNvSpPr/>
          <p:nvPr/>
        </p:nvSpPr>
        <p:spPr>
          <a:xfrm>
            <a:off x="8889577" y="1522696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EFB8C77-94A0-4EE1-A833-5A1F76105F98}"/>
              </a:ext>
            </a:extLst>
          </p:cNvPr>
          <p:cNvSpPr/>
          <p:nvPr/>
        </p:nvSpPr>
        <p:spPr>
          <a:xfrm>
            <a:off x="7521818" y="1899650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</a:t>
            </a:r>
            <a:r>
              <a:rPr lang="fr-FR" sz="1200" dirty="0" err="1">
                <a:solidFill>
                  <a:schemeClr val="tx1"/>
                </a:solidFill>
              </a:rPr>
              <a:t>Inst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F0659F8-7796-4C72-80E9-B67CADCFA1CB}"/>
              </a:ext>
            </a:extLst>
          </p:cNvPr>
          <p:cNvSpPr/>
          <p:nvPr/>
        </p:nvSpPr>
        <p:spPr>
          <a:xfrm>
            <a:off x="8889577" y="1882342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Mesure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57FCADB-0F98-4B0A-9E0A-4B3AFCBF1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99509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41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0617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885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Signature demandée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Signature obtenu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Blocage désactivé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0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1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544DD4B1-706D-4644-AEAE-AE08AB72A82B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troncon-edit</a:t>
            </a:r>
            <a:endParaRPr lang="fr-FR" sz="2800" dirty="0"/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F48E3728-F32C-4861-823E-8C5E62DC8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81269"/>
              </p:ext>
            </p:extLst>
          </p:nvPr>
        </p:nvGraphicFramePr>
        <p:xfrm>
          <a:off x="2032002" y="759022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B79720D-3538-414C-8342-C3A2F5DA5690}"/>
              </a:ext>
            </a:extLst>
          </p:cNvPr>
          <p:cNvSpPr/>
          <p:nvPr/>
        </p:nvSpPr>
        <p:spPr>
          <a:xfrm>
            <a:off x="3110987" y="1197412"/>
            <a:ext cx="18999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5068A1D-72CE-4723-9B73-90CEE8DB6CAA}"/>
              </a:ext>
            </a:extLst>
          </p:cNvPr>
          <p:cNvSpPr/>
          <p:nvPr/>
        </p:nvSpPr>
        <p:spPr>
          <a:xfrm>
            <a:off x="5095875" y="1191666"/>
            <a:ext cx="500189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9520F62-186C-4A31-A229-AB236B518557}"/>
              </a:ext>
            </a:extLst>
          </p:cNvPr>
          <p:cNvSpPr/>
          <p:nvPr/>
        </p:nvSpPr>
        <p:spPr>
          <a:xfrm>
            <a:off x="5126356" y="1559122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BF087DC-5C91-43FF-B401-654B050E8ACD}"/>
              </a:ext>
            </a:extLst>
          </p:cNvPr>
          <p:cNvSpPr/>
          <p:nvPr/>
        </p:nvSpPr>
        <p:spPr>
          <a:xfrm>
            <a:off x="6149342" y="1559122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9FF1D95-5165-4D90-8390-E3E40564F0A5}"/>
              </a:ext>
            </a:extLst>
          </p:cNvPr>
          <p:cNvSpPr/>
          <p:nvPr/>
        </p:nvSpPr>
        <p:spPr>
          <a:xfrm>
            <a:off x="2110742" y="1934194"/>
            <a:ext cx="797051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ED62D74-432E-45F4-BEC4-2FD64C1A127D}"/>
              </a:ext>
            </a:extLst>
          </p:cNvPr>
          <p:cNvSpPr/>
          <p:nvPr/>
        </p:nvSpPr>
        <p:spPr>
          <a:xfrm>
            <a:off x="2110742" y="1564197"/>
            <a:ext cx="87058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4E482BA-EFFD-45E8-A1C4-D22AB0E01093}"/>
              </a:ext>
            </a:extLst>
          </p:cNvPr>
          <p:cNvSpPr/>
          <p:nvPr/>
        </p:nvSpPr>
        <p:spPr>
          <a:xfrm>
            <a:off x="3075948" y="1565895"/>
            <a:ext cx="93471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47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BF0D8E9-74E2-48AC-9A51-4E02B558267A}"/>
              </a:ext>
            </a:extLst>
          </p:cNvPr>
          <p:cNvSpPr/>
          <p:nvPr/>
        </p:nvSpPr>
        <p:spPr>
          <a:xfrm>
            <a:off x="4105283" y="1559122"/>
            <a:ext cx="92836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obtenue?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003AA5E5-6936-414C-A0F8-8720F54CCA1D}"/>
              </a:ext>
            </a:extLst>
          </p:cNvPr>
          <p:cNvCxnSpPr>
            <a:endCxn id="34" idx="1"/>
          </p:cNvCxnSpPr>
          <p:nvPr/>
        </p:nvCxnSpPr>
        <p:spPr>
          <a:xfrm rot="5400000">
            <a:off x="1937071" y="1887522"/>
            <a:ext cx="347343" cy="12700"/>
          </a:xfrm>
          <a:prstGeom prst="bentConnector4">
            <a:avLst>
              <a:gd name="adj1" fmla="val -3931"/>
              <a:gd name="adj2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81707BD-FE61-407D-8EFD-4766C8B41E72}"/>
              </a:ext>
            </a:extLst>
          </p:cNvPr>
          <p:cNvSpPr/>
          <p:nvPr/>
        </p:nvSpPr>
        <p:spPr>
          <a:xfrm>
            <a:off x="2084389" y="1192441"/>
            <a:ext cx="92328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55CD6404-0DF7-4146-9D90-3668F3289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231"/>
              </p:ext>
            </p:extLst>
          </p:nvPr>
        </p:nvGraphicFramePr>
        <p:xfrm>
          <a:off x="2032002" y="3627989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ABEDF9E5-86B8-41C3-BF80-CCD6EFECDA9D}"/>
              </a:ext>
            </a:extLst>
          </p:cNvPr>
          <p:cNvSpPr/>
          <p:nvPr/>
        </p:nvSpPr>
        <p:spPr>
          <a:xfrm>
            <a:off x="3110987" y="4066379"/>
            <a:ext cx="429299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B12738F-D660-4854-A125-C51A23A7ECE5}"/>
              </a:ext>
            </a:extLst>
          </p:cNvPr>
          <p:cNvSpPr/>
          <p:nvPr/>
        </p:nvSpPr>
        <p:spPr>
          <a:xfrm>
            <a:off x="2117093" y="4428089"/>
            <a:ext cx="528688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85338ADC-E3F4-4EBE-8A36-B0DBDFC6566E}"/>
              </a:ext>
            </a:extLst>
          </p:cNvPr>
          <p:cNvSpPr/>
          <p:nvPr/>
        </p:nvSpPr>
        <p:spPr>
          <a:xfrm>
            <a:off x="8859985" y="4428089"/>
            <a:ext cx="121492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45F1531F-30DA-45C2-BFF9-E28505E312FD}"/>
              </a:ext>
            </a:extLst>
          </p:cNvPr>
          <p:cNvSpPr/>
          <p:nvPr/>
        </p:nvSpPr>
        <p:spPr>
          <a:xfrm>
            <a:off x="8859984" y="4061408"/>
            <a:ext cx="121492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53059AD-8D50-4B7C-84A5-4CDEF7189CF9}"/>
              </a:ext>
            </a:extLst>
          </p:cNvPr>
          <p:cNvSpPr/>
          <p:nvPr/>
        </p:nvSpPr>
        <p:spPr>
          <a:xfrm>
            <a:off x="2117093" y="4789799"/>
            <a:ext cx="795781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5764E07-DE41-4A58-9AFB-9D9FF5936304}"/>
              </a:ext>
            </a:extLst>
          </p:cNvPr>
          <p:cNvSpPr/>
          <p:nvPr/>
        </p:nvSpPr>
        <p:spPr>
          <a:xfrm>
            <a:off x="7507287" y="4061408"/>
            <a:ext cx="1237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E5BFB81-C3CD-4AB5-9458-D38AF96016F9}"/>
              </a:ext>
            </a:extLst>
          </p:cNvPr>
          <p:cNvSpPr/>
          <p:nvPr/>
        </p:nvSpPr>
        <p:spPr>
          <a:xfrm>
            <a:off x="7507287" y="4428089"/>
            <a:ext cx="1237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EED0E04C-457C-43D3-B15A-BCC6FB8416D6}"/>
              </a:ext>
            </a:extLst>
          </p:cNvPr>
          <p:cNvSpPr/>
          <p:nvPr/>
        </p:nvSpPr>
        <p:spPr>
          <a:xfrm>
            <a:off x="2084389" y="4061408"/>
            <a:ext cx="92328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971FDB26-7960-4F3B-BE73-B0A2ABDDEA87}"/>
              </a:ext>
            </a:extLst>
          </p:cNvPr>
          <p:cNvCxnSpPr>
            <a:stCxn id="55" idx="1"/>
            <a:endCxn id="58" idx="1"/>
          </p:cNvCxnSpPr>
          <p:nvPr/>
        </p:nvCxnSpPr>
        <p:spPr>
          <a:xfrm rot="10800000" flipV="1">
            <a:off x="2117093" y="4555089"/>
            <a:ext cx="12700" cy="3617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3ED6CB9D-4892-44BC-8A89-A0E2925B7877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Worksite</a:t>
            </a:r>
            <a:r>
              <a:rPr lang="fr-FR" sz="2800" dirty="0"/>
              <a:t>-update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14C60-7F68-477B-940B-B97369745A82}"/>
              </a:ext>
            </a:extLst>
          </p:cNvPr>
          <p:cNvSpPr/>
          <p:nvPr/>
        </p:nvSpPr>
        <p:spPr>
          <a:xfrm>
            <a:off x="556247" y="736600"/>
            <a:ext cx="10855182" cy="5854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A7C2E2-5246-4D34-A3A9-49B8C1714ED5}"/>
              </a:ext>
            </a:extLst>
          </p:cNvPr>
          <p:cNvSpPr txBox="1"/>
          <p:nvPr/>
        </p:nvSpPr>
        <p:spPr>
          <a:xfrm>
            <a:off x="836842" y="837028"/>
            <a:ext cx="24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PA-59677-001E (</a:t>
            </a:r>
            <a:r>
              <a:rPr lang="fr-FR" dirty="0" err="1"/>
              <a:t>ws.Ref</a:t>
            </a:r>
            <a:r>
              <a:rPr lang="fr-FR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34B3A0-4CB8-48D0-9C1C-431136313EC1}"/>
              </a:ext>
            </a:extLst>
          </p:cNvPr>
          <p:cNvSpPr txBox="1"/>
          <p:nvPr/>
        </p:nvSpPr>
        <p:spPr>
          <a:xfrm>
            <a:off x="836842" y="1306788"/>
            <a:ext cx="2539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F1234501022006 (</a:t>
            </a:r>
            <a:r>
              <a:rPr lang="fr-FR" sz="1600" dirty="0" err="1"/>
              <a:t>ws.O.Ref</a:t>
            </a:r>
            <a:r>
              <a:rPr lang="fr-FR" sz="1600" dirty="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E92420-313D-4430-86F5-2112A48C29AA}"/>
              </a:ext>
            </a:extLst>
          </p:cNvPr>
          <p:cNvSpPr txBox="1"/>
          <p:nvPr/>
        </p:nvSpPr>
        <p:spPr>
          <a:xfrm>
            <a:off x="1108817" y="1614192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TR-18-0001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1598BBE3-827C-475A-836B-114CB47AA742}"/>
              </a:ext>
            </a:extLst>
          </p:cNvPr>
          <p:cNvSpPr/>
          <p:nvPr/>
        </p:nvSpPr>
        <p:spPr>
          <a:xfrm rot="10800000">
            <a:off x="780571" y="1416277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E6BC66A-48BA-4799-B2DD-CB80D2C1D96D}"/>
              </a:ext>
            </a:extLst>
          </p:cNvPr>
          <p:cNvSpPr/>
          <p:nvPr/>
        </p:nvSpPr>
        <p:spPr>
          <a:xfrm rot="10800000">
            <a:off x="1026573" y="1723681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A8EE268-BDD7-4747-B778-8AF5645D314C}"/>
              </a:ext>
            </a:extLst>
          </p:cNvPr>
          <p:cNvSpPr/>
          <p:nvPr/>
        </p:nvSpPr>
        <p:spPr>
          <a:xfrm>
            <a:off x="8855613" y="894694"/>
            <a:ext cx="176725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Search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3AA44DF-13B9-4312-9857-AB0912E39520}"/>
              </a:ext>
            </a:extLst>
          </p:cNvPr>
          <p:cNvSpPr txBox="1"/>
          <p:nvPr/>
        </p:nvSpPr>
        <p:spPr>
          <a:xfrm>
            <a:off x="4196801" y="1621577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EC1DD85-B86A-4DE5-81FC-3D086A16827A}"/>
              </a:ext>
            </a:extLst>
          </p:cNvPr>
          <p:cNvSpPr/>
          <p:nvPr/>
        </p:nvSpPr>
        <p:spPr>
          <a:xfrm>
            <a:off x="3252225" y="1672044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9F8C9E6-B312-4481-A9BB-ECC542B76233}"/>
              </a:ext>
            </a:extLst>
          </p:cNvPr>
          <p:cNvSpPr/>
          <p:nvPr/>
        </p:nvSpPr>
        <p:spPr>
          <a:xfrm>
            <a:off x="1605424" y="2023944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</a:t>
            </a:r>
            <a:r>
              <a:rPr lang="fr-FR" dirty="0" err="1">
                <a:solidFill>
                  <a:schemeClr val="tx1"/>
                </a:solidFill>
              </a:rPr>
              <a:t>Instal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A167D88-421A-4B18-8C35-0F388A8B9093}"/>
              </a:ext>
            </a:extLst>
          </p:cNvPr>
          <p:cNvSpPr/>
          <p:nvPr/>
        </p:nvSpPr>
        <p:spPr>
          <a:xfrm>
            <a:off x="3767463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Mesures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6046D67-9FB7-41DE-97B5-AA5B4A747829}"/>
              </a:ext>
            </a:extLst>
          </p:cNvPr>
          <p:cNvSpPr/>
          <p:nvPr/>
        </p:nvSpPr>
        <p:spPr>
          <a:xfrm>
            <a:off x="2543901" y="2023944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Install.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537C9748-DB27-47B0-B466-202C05896A24}"/>
              </a:ext>
            </a:extLst>
          </p:cNvPr>
          <p:cNvSpPr/>
          <p:nvPr/>
        </p:nvSpPr>
        <p:spPr>
          <a:xfrm>
            <a:off x="4810126" y="2023944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Mes.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50978E4-23A7-405E-8935-912EA2C4AACF}"/>
              </a:ext>
            </a:extLst>
          </p:cNvPr>
          <p:cNvSpPr/>
          <p:nvPr/>
        </p:nvSpPr>
        <p:spPr>
          <a:xfrm>
            <a:off x="6186062" y="2023944"/>
            <a:ext cx="176218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&gt; Reprise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2531995-D2AE-4D0F-AA7C-6984E5257847}"/>
              </a:ext>
            </a:extLst>
          </p:cNvPr>
          <p:cNvSpPr/>
          <p:nvPr/>
        </p:nvSpPr>
        <p:spPr>
          <a:xfrm>
            <a:off x="8027629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Reprise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CF6B331-FE51-437C-A786-6028140AA34A}"/>
              </a:ext>
            </a:extLst>
          </p:cNvPr>
          <p:cNvSpPr/>
          <p:nvPr/>
        </p:nvSpPr>
        <p:spPr>
          <a:xfrm>
            <a:off x="9066911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Reprise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F650B26-68DA-42B2-B3E9-CBD1BFF8D50E}"/>
              </a:ext>
            </a:extLst>
          </p:cNvPr>
          <p:cNvSpPr txBox="1"/>
          <p:nvPr/>
        </p:nvSpPr>
        <p:spPr>
          <a:xfrm>
            <a:off x="1108817" y="2375844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TR-18-0002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8B48671-B167-4A55-AFE8-DBA926484418}"/>
              </a:ext>
            </a:extLst>
          </p:cNvPr>
          <p:cNvSpPr/>
          <p:nvPr/>
        </p:nvSpPr>
        <p:spPr>
          <a:xfrm rot="5400000">
            <a:off x="1026573" y="2485333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BF359E1-1D58-4D43-8823-2A3FC153D120}"/>
              </a:ext>
            </a:extLst>
          </p:cNvPr>
          <p:cNvSpPr txBox="1"/>
          <p:nvPr/>
        </p:nvSpPr>
        <p:spPr>
          <a:xfrm>
            <a:off x="4196801" y="2383229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F126430-6F94-4E2C-8CE8-2A4556E6868E}"/>
              </a:ext>
            </a:extLst>
          </p:cNvPr>
          <p:cNvSpPr/>
          <p:nvPr/>
        </p:nvSpPr>
        <p:spPr>
          <a:xfrm>
            <a:off x="3252225" y="2433696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1AD371-4AAA-41DF-9248-B26D5B9C9A19}"/>
              </a:ext>
            </a:extLst>
          </p:cNvPr>
          <p:cNvSpPr txBox="1"/>
          <p:nvPr/>
        </p:nvSpPr>
        <p:spPr>
          <a:xfrm>
            <a:off x="1108817" y="2738686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TR-18-0003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8273E75-5654-4FA0-9A63-0D989D763BCA}"/>
              </a:ext>
            </a:extLst>
          </p:cNvPr>
          <p:cNvSpPr/>
          <p:nvPr/>
        </p:nvSpPr>
        <p:spPr>
          <a:xfrm rot="5400000">
            <a:off x="1026573" y="2848175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840636A-C39C-406F-8840-D3331DEECC76}"/>
              </a:ext>
            </a:extLst>
          </p:cNvPr>
          <p:cNvSpPr txBox="1"/>
          <p:nvPr/>
        </p:nvSpPr>
        <p:spPr>
          <a:xfrm>
            <a:off x="4196801" y="2746071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23E8EBC6-75A5-4A5F-8A59-0D44FB74B861}"/>
              </a:ext>
            </a:extLst>
          </p:cNvPr>
          <p:cNvSpPr/>
          <p:nvPr/>
        </p:nvSpPr>
        <p:spPr>
          <a:xfrm>
            <a:off x="3252225" y="2796538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4B7BB58-583B-43C6-88D9-C838DF39BA0B}"/>
              </a:ext>
            </a:extLst>
          </p:cNvPr>
          <p:cNvSpPr/>
          <p:nvPr/>
        </p:nvSpPr>
        <p:spPr>
          <a:xfrm>
            <a:off x="7164328" y="1349064"/>
            <a:ext cx="72290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746BCCF-B216-4962-9E1B-EB66C5D2A299}"/>
              </a:ext>
            </a:extLst>
          </p:cNvPr>
          <p:cNvSpPr txBox="1"/>
          <p:nvPr/>
        </p:nvSpPr>
        <p:spPr>
          <a:xfrm>
            <a:off x="6186062" y="1322176"/>
            <a:ext cx="97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Inspection</a:t>
            </a:r>
          </a:p>
        </p:txBody>
      </p: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B43553C4-364E-4440-A55B-79377030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03823"/>
              </p:ext>
            </p:extLst>
          </p:nvPr>
        </p:nvGraphicFramePr>
        <p:xfrm>
          <a:off x="634447" y="3565288"/>
          <a:ext cx="111619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74">
                  <a:extLst>
                    <a:ext uri="{9D8B030D-6E8A-4147-A177-3AD203B41FA5}">
                      <a16:colId xmlns:a16="http://schemas.microsoft.com/office/drawing/2014/main" val="2827733552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08507389"/>
                    </a:ext>
                  </a:extLst>
                </a:gridCol>
                <a:gridCol w="1080414">
                  <a:extLst>
                    <a:ext uri="{9D8B030D-6E8A-4147-A177-3AD203B41FA5}">
                      <a16:colId xmlns:a16="http://schemas.microsoft.com/office/drawing/2014/main" val="3451624636"/>
                    </a:ext>
                  </a:extLst>
                </a:gridCol>
                <a:gridCol w="557720">
                  <a:extLst>
                    <a:ext uri="{9D8B030D-6E8A-4147-A177-3AD203B41FA5}">
                      <a16:colId xmlns:a16="http://schemas.microsoft.com/office/drawing/2014/main" val="605102451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1767028796"/>
                    </a:ext>
                  </a:extLst>
                </a:gridCol>
                <a:gridCol w="2107660">
                  <a:extLst>
                    <a:ext uri="{9D8B030D-6E8A-4147-A177-3AD203B41FA5}">
                      <a16:colId xmlns:a16="http://schemas.microsoft.com/office/drawing/2014/main" val="1879272796"/>
                    </a:ext>
                  </a:extLst>
                </a:gridCol>
                <a:gridCol w="3106366">
                  <a:extLst>
                    <a:ext uri="{9D8B030D-6E8A-4147-A177-3AD203B41FA5}">
                      <a16:colId xmlns:a16="http://schemas.microsoft.com/office/drawing/2014/main" val="154949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Tronçon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NbEL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 rue de Verdun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29256"/>
                  </a:ext>
                </a:extLst>
              </a:tr>
            </a:tbl>
          </a:graphicData>
        </a:graphic>
      </p:graphicFrame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7CF3310C-D380-41BF-AE3C-A63101A1DBB5}"/>
              </a:ext>
            </a:extLst>
          </p:cNvPr>
          <p:cNvSpPr/>
          <p:nvPr/>
        </p:nvSpPr>
        <p:spPr>
          <a:xfrm>
            <a:off x="2934896" y="3975356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D342BA5-F294-4653-9F8D-0E9E0CF26C61}"/>
              </a:ext>
            </a:extLst>
          </p:cNvPr>
          <p:cNvSpPr/>
          <p:nvPr/>
        </p:nvSpPr>
        <p:spPr>
          <a:xfrm>
            <a:off x="4552310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95AFAA4-ABD4-41E8-A9E8-C0FA358B3D65}"/>
              </a:ext>
            </a:extLst>
          </p:cNvPr>
          <p:cNvSpPr/>
          <p:nvPr/>
        </p:nvSpPr>
        <p:spPr>
          <a:xfrm>
            <a:off x="5490787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A7624FE-6302-4CDB-B3FF-8C5FF0029FAF}"/>
              </a:ext>
            </a:extLst>
          </p:cNvPr>
          <p:cNvSpPr/>
          <p:nvPr/>
        </p:nvSpPr>
        <p:spPr>
          <a:xfrm>
            <a:off x="6637472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B41D7BBF-1E2E-4F1F-9ECD-A7E9A514FE63}"/>
              </a:ext>
            </a:extLst>
          </p:cNvPr>
          <p:cNvSpPr/>
          <p:nvPr/>
        </p:nvSpPr>
        <p:spPr>
          <a:xfrm>
            <a:off x="7590017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44534475-A977-48EA-B58E-160DD49B8F4D}"/>
              </a:ext>
            </a:extLst>
          </p:cNvPr>
          <p:cNvSpPr/>
          <p:nvPr/>
        </p:nvSpPr>
        <p:spPr>
          <a:xfrm>
            <a:off x="2934896" y="4368103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CBDEE49-3183-48E1-833E-4F0D7C1585C0}"/>
              </a:ext>
            </a:extLst>
          </p:cNvPr>
          <p:cNvSpPr/>
          <p:nvPr/>
        </p:nvSpPr>
        <p:spPr>
          <a:xfrm>
            <a:off x="2935664" y="4746389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EE41660-0D08-4F7B-B8A8-F380B434B609}"/>
              </a:ext>
            </a:extLst>
          </p:cNvPr>
          <p:cNvSpPr/>
          <p:nvPr/>
        </p:nvSpPr>
        <p:spPr>
          <a:xfrm>
            <a:off x="9747049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48A67EA-F528-4A57-860A-1E17D4F70FD6}"/>
              </a:ext>
            </a:extLst>
          </p:cNvPr>
          <p:cNvSpPr/>
          <p:nvPr/>
        </p:nvSpPr>
        <p:spPr>
          <a:xfrm>
            <a:off x="10699594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5F4EB18-B7D2-44B8-96D8-5FA9E49C4886}"/>
              </a:ext>
            </a:extLst>
          </p:cNvPr>
          <p:cNvSpPr/>
          <p:nvPr/>
        </p:nvSpPr>
        <p:spPr>
          <a:xfrm>
            <a:off x="8760139" y="3993168"/>
            <a:ext cx="918809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&gt; Reprise</a:t>
            </a:r>
          </a:p>
        </p:txBody>
      </p:sp>
    </p:spTree>
    <p:extLst>
      <p:ext uri="{BB962C8B-B14F-4D97-AF65-F5344CB8AC3E}">
        <p14:creationId xmlns:p14="http://schemas.microsoft.com/office/powerpoint/2010/main" val="20450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3ED6CB9D-4892-44BC-8A89-A0E2925B7877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Rework-update</a:t>
            </a:r>
          </a:p>
        </p:txBody>
      </p: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B43553C4-364E-4440-A55B-79377030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80462"/>
              </p:ext>
            </p:extLst>
          </p:nvPr>
        </p:nvGraphicFramePr>
        <p:xfrm>
          <a:off x="568358" y="3111500"/>
          <a:ext cx="11161955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62">
                  <a:extLst>
                    <a:ext uri="{9D8B030D-6E8A-4147-A177-3AD203B41FA5}">
                      <a16:colId xmlns:a16="http://schemas.microsoft.com/office/drawing/2014/main" val="282773355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451624636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76702879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79272796"/>
                    </a:ext>
                  </a:extLst>
                </a:gridCol>
                <a:gridCol w="5116153">
                  <a:extLst>
                    <a:ext uri="{9D8B030D-6E8A-4147-A177-3AD203B41FA5}">
                      <a16:colId xmlns:a16="http://schemas.microsoft.com/office/drawing/2014/main" val="154949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Nb Contrôle 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Défaut à reprendre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 (TR)</a:t>
                      </a:r>
                    </a:p>
                    <a:p>
                      <a:r>
                        <a:rPr lang="fr-FR" sz="12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Date </a:t>
                      </a:r>
                      <a:r>
                        <a:rPr lang="fr-FR" sz="1200" dirty="0" err="1"/>
                        <a:t>install</a:t>
                      </a:r>
                      <a:r>
                        <a:rPr lang="fr-FR" sz="1200" dirty="0"/>
                        <a:t> : jj/mm/</a:t>
                      </a:r>
                      <a:r>
                        <a:rPr lang="fr-FR" sz="1200" dirty="0" err="1"/>
                        <a:t>aaaaa</a:t>
                      </a:r>
                      <a:endParaRPr lang="fr-FR" sz="1200" dirty="0"/>
                    </a:p>
                    <a:p>
                      <a:r>
                        <a:rPr lang="fr-FR" sz="1200" dirty="0"/>
                        <a:t>Acteur : Nom installateur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29256"/>
                  </a:ext>
                </a:extLst>
              </a:tr>
            </a:tbl>
          </a:graphicData>
        </a:graphic>
      </p:graphicFrame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B41D7BBF-1E2E-4F1F-9ECD-A7E9A514FE63}"/>
              </a:ext>
            </a:extLst>
          </p:cNvPr>
          <p:cNvSpPr/>
          <p:nvPr/>
        </p:nvSpPr>
        <p:spPr>
          <a:xfrm>
            <a:off x="6715687" y="3566010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EE41660-0D08-4F7B-B8A8-F380B434B609}"/>
              </a:ext>
            </a:extLst>
          </p:cNvPr>
          <p:cNvSpPr/>
          <p:nvPr/>
        </p:nvSpPr>
        <p:spPr>
          <a:xfrm>
            <a:off x="7859259" y="3566010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32ECA407-7F6A-4F27-8B88-B95504AC2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71215"/>
              </p:ext>
            </p:extLst>
          </p:nvPr>
        </p:nvGraphicFramePr>
        <p:xfrm>
          <a:off x="568358" y="759022"/>
          <a:ext cx="111619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6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5DA7F077-64F6-4482-AB7A-5BCD8C9EC77E}"/>
              </a:ext>
            </a:extLst>
          </p:cNvPr>
          <p:cNvSpPr/>
          <p:nvPr/>
        </p:nvSpPr>
        <p:spPr>
          <a:xfrm>
            <a:off x="630502" y="1181518"/>
            <a:ext cx="3606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Contrôle : jj/mm/</a:t>
            </a:r>
            <a:r>
              <a:rPr lang="fr-FR" dirty="0" err="1">
                <a:solidFill>
                  <a:schemeClr val="tx1"/>
                </a:solidFill>
              </a:rPr>
              <a:t>aaaa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14620C84-5456-4BFA-86E9-7E7CF7E1E130}"/>
              </a:ext>
            </a:extLst>
          </p:cNvPr>
          <p:cNvSpPr/>
          <p:nvPr/>
        </p:nvSpPr>
        <p:spPr>
          <a:xfrm>
            <a:off x="4349064" y="1176856"/>
            <a:ext cx="3606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Soumission : jj/mm/</a:t>
            </a:r>
            <a:r>
              <a:rPr lang="fr-FR" dirty="0" err="1">
                <a:solidFill>
                  <a:schemeClr val="tx1"/>
                </a:solidFill>
              </a:rPr>
              <a:t>aaaa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99CAA7B-D344-47FE-80E8-A66C06C25676}"/>
              </a:ext>
            </a:extLst>
          </p:cNvPr>
          <p:cNvSpPr/>
          <p:nvPr/>
        </p:nvSpPr>
        <p:spPr>
          <a:xfrm>
            <a:off x="8991599" y="1176856"/>
            <a:ext cx="2677293" cy="25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Worksite</a:t>
            </a:r>
            <a:r>
              <a:rPr lang="fr-FR" dirty="0">
                <a:solidFill>
                  <a:schemeClr val="tx1"/>
                </a:solidFill>
              </a:rPr>
              <a:t>-</a:t>
            </a:r>
            <a:r>
              <a:rPr lang="fr-FR" dirty="0" err="1">
                <a:solidFill>
                  <a:schemeClr val="tx1"/>
                </a:solidFill>
              </a:rPr>
              <a:t>Status</a:t>
            </a:r>
            <a:r>
              <a:rPr lang="fr-FR" dirty="0">
                <a:solidFill>
                  <a:schemeClr val="tx1"/>
                </a:solidFill>
              </a:rPr>
              <a:t>-Tag</a:t>
            </a:r>
          </a:p>
        </p:txBody>
      </p:sp>
    </p:spTree>
    <p:extLst>
      <p:ext uri="{BB962C8B-B14F-4D97-AF65-F5344CB8AC3E}">
        <p14:creationId xmlns:p14="http://schemas.microsoft.com/office/powerpoint/2010/main" val="385637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5096-67C0-4526-9CA2-4814D37F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1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Model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88CBC4D-30C1-409B-88C2-2BE91B5DA345}"/>
              </a:ext>
            </a:extLst>
          </p:cNvPr>
          <p:cNvGrpSpPr/>
          <p:nvPr/>
        </p:nvGrpSpPr>
        <p:grpSpPr>
          <a:xfrm>
            <a:off x="8370869" y="1400410"/>
            <a:ext cx="1580148" cy="753980"/>
            <a:chOff x="7764379" y="1652337"/>
            <a:chExt cx="1580148" cy="753980"/>
          </a:xfrm>
        </p:grpSpPr>
        <p:sp>
          <p:nvSpPr>
            <p:cNvPr id="4" name="Rectangle : avec coins arrondis en diagonale 3">
              <a:extLst>
                <a:ext uri="{FF2B5EF4-FFF2-40B4-BE49-F238E27FC236}">
                  <a16:creationId xmlns:a16="http://schemas.microsoft.com/office/drawing/2014/main" id="{FF8CC8B3-CFB2-4E20-A908-F67CE66375C5}"/>
                </a:ext>
              </a:extLst>
            </p:cNvPr>
            <p:cNvSpPr/>
            <p:nvPr/>
          </p:nvSpPr>
          <p:spPr>
            <a:xfrm>
              <a:off x="7764379" y="1652337"/>
              <a:ext cx="1580148" cy="376990"/>
            </a:xfrm>
            <a:prstGeom prst="round2DiagRect">
              <a:avLst>
                <a:gd name="adj1" fmla="val 19299"/>
                <a:gd name="adj2" fmla="val 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71F404-89E0-469A-A78E-14B809A3CE67}"/>
                </a:ext>
              </a:extLst>
            </p:cNvPr>
            <p:cNvSpPr/>
            <p:nvPr/>
          </p:nvSpPr>
          <p:spPr>
            <a:xfrm>
              <a:off x="7944853" y="2029327"/>
              <a:ext cx="1219200" cy="3769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accent1">
                      <a:lumMod val="75000"/>
                    </a:schemeClr>
                  </a:solidFill>
                </a:rPr>
                <a:t>BPU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9A54EEAA-C3A1-4F91-A489-4A533243E7B8}"/>
              </a:ext>
            </a:extLst>
          </p:cNvPr>
          <p:cNvGrpSpPr/>
          <p:nvPr/>
        </p:nvGrpSpPr>
        <p:grpSpPr>
          <a:xfrm>
            <a:off x="7829693" y="2918598"/>
            <a:ext cx="1580148" cy="753980"/>
            <a:chOff x="7764379" y="1652337"/>
            <a:chExt cx="1580148" cy="753980"/>
          </a:xfrm>
        </p:grpSpPr>
        <p:sp>
          <p:nvSpPr>
            <p:cNvPr id="8" name="Rectangle : avec coins arrondis en diagonale 7">
              <a:extLst>
                <a:ext uri="{FF2B5EF4-FFF2-40B4-BE49-F238E27FC236}">
                  <a16:creationId xmlns:a16="http://schemas.microsoft.com/office/drawing/2014/main" id="{653DF3C9-50A4-4B38-A9AB-CD0C1082493E}"/>
                </a:ext>
              </a:extLst>
            </p:cNvPr>
            <p:cNvSpPr/>
            <p:nvPr/>
          </p:nvSpPr>
          <p:spPr>
            <a:xfrm>
              <a:off x="7764379" y="1652337"/>
              <a:ext cx="1580148" cy="376990"/>
            </a:xfrm>
            <a:prstGeom prst="round2DiagRect">
              <a:avLst>
                <a:gd name="adj1" fmla="val 19299"/>
                <a:gd name="adj2" fmla="val 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Actor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17C452-4B39-48E2-AC2B-9F09872C2428}"/>
                </a:ext>
              </a:extLst>
            </p:cNvPr>
            <p:cNvSpPr/>
            <p:nvPr/>
          </p:nvSpPr>
          <p:spPr>
            <a:xfrm>
              <a:off x="7944853" y="2029327"/>
              <a:ext cx="1219200" cy="3769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02753EC-3462-4C81-A7E0-C9A15E55C702}"/>
              </a:ext>
            </a:extLst>
          </p:cNvPr>
          <p:cNvGrpSpPr/>
          <p:nvPr/>
        </p:nvGrpSpPr>
        <p:grpSpPr>
          <a:xfrm>
            <a:off x="4388171" y="2918598"/>
            <a:ext cx="1580148" cy="753980"/>
            <a:chOff x="7764379" y="1652337"/>
            <a:chExt cx="1580148" cy="753980"/>
          </a:xfrm>
        </p:grpSpPr>
        <p:sp>
          <p:nvSpPr>
            <p:cNvPr id="11" name="Rectangle : avec coins arrondis en diagonale 10">
              <a:extLst>
                <a:ext uri="{FF2B5EF4-FFF2-40B4-BE49-F238E27FC236}">
                  <a16:creationId xmlns:a16="http://schemas.microsoft.com/office/drawing/2014/main" id="{488807B9-86C9-43C7-B59E-B6FF2810952A}"/>
                </a:ext>
              </a:extLst>
            </p:cNvPr>
            <p:cNvSpPr/>
            <p:nvPr/>
          </p:nvSpPr>
          <p:spPr>
            <a:xfrm>
              <a:off x="7764379" y="1652337"/>
              <a:ext cx="1580148" cy="376990"/>
            </a:xfrm>
            <a:prstGeom prst="round2DiagRect">
              <a:avLst>
                <a:gd name="adj1" fmla="val 19299"/>
                <a:gd name="adj2" fmla="val 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Group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4DB8D4-661E-4983-980C-ED61A15129D9}"/>
                </a:ext>
              </a:extLst>
            </p:cNvPr>
            <p:cNvSpPr/>
            <p:nvPr/>
          </p:nvSpPr>
          <p:spPr>
            <a:xfrm>
              <a:off x="7944853" y="2029327"/>
              <a:ext cx="1219200" cy="3769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4BA92EC-C6DE-4F67-98B0-A351B180DBF2}"/>
              </a:ext>
            </a:extLst>
          </p:cNvPr>
          <p:cNvGrpSpPr/>
          <p:nvPr/>
        </p:nvGrpSpPr>
        <p:grpSpPr>
          <a:xfrm>
            <a:off x="873640" y="1400410"/>
            <a:ext cx="1580148" cy="753980"/>
            <a:chOff x="7764379" y="1652337"/>
            <a:chExt cx="1580148" cy="753980"/>
          </a:xfrm>
        </p:grpSpPr>
        <p:sp>
          <p:nvSpPr>
            <p:cNvPr id="14" name="Rectangle : avec coins arrondis en diagonale 13">
              <a:extLst>
                <a:ext uri="{FF2B5EF4-FFF2-40B4-BE49-F238E27FC236}">
                  <a16:creationId xmlns:a16="http://schemas.microsoft.com/office/drawing/2014/main" id="{BB5479FF-E713-4357-9A48-3D79CE0EE41B}"/>
                </a:ext>
              </a:extLst>
            </p:cNvPr>
            <p:cNvSpPr/>
            <p:nvPr/>
          </p:nvSpPr>
          <p:spPr>
            <a:xfrm>
              <a:off x="7764379" y="1652337"/>
              <a:ext cx="1580148" cy="376990"/>
            </a:xfrm>
            <a:prstGeom prst="round2DiagRect">
              <a:avLst>
                <a:gd name="adj1" fmla="val 19299"/>
                <a:gd name="adj2" fmla="val 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User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77B3C8-9FE9-45A7-8778-307B9CFE8A12}"/>
                </a:ext>
              </a:extLst>
            </p:cNvPr>
            <p:cNvSpPr/>
            <p:nvPr/>
          </p:nvSpPr>
          <p:spPr>
            <a:xfrm>
              <a:off x="7944853" y="2029327"/>
              <a:ext cx="1219200" cy="3769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A6F08E9-E97F-4762-9467-E94673D0D75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5968319" y="3107093"/>
            <a:ext cx="186137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08002B9-38B5-47C7-85D1-238A15715CA8}"/>
              </a:ext>
            </a:extLst>
          </p:cNvPr>
          <p:cNvSpPr txBox="1"/>
          <p:nvPr/>
        </p:nvSpPr>
        <p:spPr>
          <a:xfrm>
            <a:off x="6670002" y="2830094"/>
            <a:ext cx="99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Appartient à 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88075CB-76A6-4E2F-9ED7-05F9BFDE526A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>
            <a:off x="2453788" y="1588905"/>
            <a:ext cx="1934383" cy="151818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54564F5-BE2D-4BA7-8A40-CEF56D94A695}"/>
              </a:ext>
            </a:extLst>
          </p:cNvPr>
          <p:cNvSpPr txBox="1"/>
          <p:nvPr/>
        </p:nvSpPr>
        <p:spPr>
          <a:xfrm>
            <a:off x="3194179" y="196589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Accède à 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84BE842-239A-4BAC-BC61-2249EB166E93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5968319" y="1588905"/>
            <a:ext cx="2402550" cy="151818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11F951D9-C23F-42A6-8852-FECB402FBFCF}"/>
              </a:ext>
            </a:extLst>
          </p:cNvPr>
          <p:cNvSpPr txBox="1"/>
          <p:nvPr/>
        </p:nvSpPr>
        <p:spPr>
          <a:xfrm>
            <a:off x="6648256" y="2015890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Accède à </a:t>
            </a:r>
          </a:p>
        </p:txBody>
      </p:sp>
    </p:spTree>
    <p:extLst>
      <p:ext uri="{BB962C8B-B14F-4D97-AF65-F5344CB8AC3E}">
        <p14:creationId xmlns:p14="http://schemas.microsoft.com/office/powerpoint/2010/main" val="2721855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323</Words>
  <Application>Microsoft Office PowerPoint</Application>
  <PresentationFormat>Grand écran</PresentationFormat>
  <Paragraphs>167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PUIG</dc:creator>
  <cp:lastModifiedBy>Laurent PUIG</cp:lastModifiedBy>
  <cp:revision>22</cp:revision>
  <dcterms:created xsi:type="dcterms:W3CDTF">2018-12-27T22:37:24Z</dcterms:created>
  <dcterms:modified xsi:type="dcterms:W3CDTF">2021-03-02T20:41:03Z</dcterms:modified>
</cp:coreProperties>
</file>